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Georgia" panose="02040502050405020303" pitchFamily="18"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Black" panose="02000000000000000000" pitchFamily="2" charset="0"/>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274ba0150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274ba015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274ba0150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274ba015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274ba0150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274ba015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274ba015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274ba015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274ba0150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274ba015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274ba0150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274ba015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274ba0150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274ba015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274ba0150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274ba015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274ba0150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274ba015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274ba0150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274ba015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274ba01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274ba01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274ba0150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274ba015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274ba0150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274ba015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274ba0150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274ba015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274ba0150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274ba015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274ba0150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274ba015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274ba0150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274ba0150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274ba0150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274ba015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274ba0150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7274ba015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274ba0150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274ba015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274ba0150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7274ba0150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274ba015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274ba015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74ba015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74ba01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274ba015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274ba015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274ba015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274ba01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274ba015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274ba015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274ba015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274ba015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274ba0150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274ba015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Purple Title_2_1">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8" name="Google Shape;8;p2"/>
          <p:cNvSpPr/>
          <p:nvPr/>
        </p:nvSpPr>
        <p:spPr>
          <a:xfrm rot="-5400000">
            <a:off x="6548850" y="2546250"/>
            <a:ext cx="1743600" cy="3450900"/>
          </a:xfrm>
          <a:prstGeom prst="rtTriangle">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9" name="Google Shape;9;p2"/>
          <p:cNvPicPr preferRelativeResize="0"/>
          <p:nvPr/>
        </p:nvPicPr>
        <p:blipFill>
          <a:blip r:embed="rId3">
            <a:alphaModFix/>
          </a:blip>
          <a:stretch>
            <a:fillRect/>
          </a:stretch>
        </p:blipFill>
        <p:spPr>
          <a:xfrm>
            <a:off x="7560753" y="4358805"/>
            <a:ext cx="1366378" cy="574536"/>
          </a:xfrm>
          <a:prstGeom prst="rect">
            <a:avLst/>
          </a:prstGeom>
          <a:noFill/>
          <a:ln>
            <a:noFill/>
          </a:ln>
        </p:spPr>
      </p:pic>
      <p:sp>
        <p:nvSpPr>
          <p:cNvPr id="10" name="Google Shape;10;p2"/>
          <p:cNvSpPr txBox="1">
            <a:spLocks noGrp="1"/>
          </p:cNvSpPr>
          <p:nvPr>
            <p:ph type="title"/>
          </p:nvPr>
        </p:nvSpPr>
        <p:spPr>
          <a:xfrm>
            <a:off x="1023369" y="1269525"/>
            <a:ext cx="6537300" cy="1475700"/>
          </a:xfrm>
          <a:prstGeom prst="rect">
            <a:avLst/>
          </a:prstGeom>
          <a:noFill/>
          <a:ln>
            <a:noFill/>
          </a:ln>
        </p:spPr>
        <p:txBody>
          <a:bodyPr spcFirstLastPara="1" wrap="square" lIns="68575" tIns="68575" rIns="68575" bIns="68575" anchor="t" anchorCtr="0">
            <a:noAutofit/>
          </a:bodyPr>
          <a:lstStyle>
            <a:lvl1pPr marR="0" lvl="0" rtl="0">
              <a:lnSpc>
                <a:spcPct val="90000"/>
              </a:lnSpc>
              <a:spcBef>
                <a:spcPts val="0"/>
              </a:spcBef>
              <a:spcAft>
                <a:spcPts val="0"/>
              </a:spcAft>
              <a:buClr>
                <a:srgbClr val="FFFFFF"/>
              </a:buClr>
              <a:buSzPts val="4500"/>
              <a:buFont typeface="Roboto Black"/>
              <a:buNone/>
              <a:defRPr sz="4500" i="0" u="none" strike="noStrike" cap="none">
                <a:solidFill>
                  <a:srgbClr val="FFFFFF"/>
                </a:solidFill>
                <a:latin typeface="Roboto Black"/>
                <a:ea typeface="Roboto Black"/>
                <a:cs typeface="Roboto Black"/>
                <a:sym typeface="Roboto Black"/>
              </a:defRPr>
            </a:lvl1pPr>
            <a:lvl2pPr lvl="1" rtl="0">
              <a:lnSpc>
                <a:spcPct val="100000"/>
              </a:lnSpc>
              <a:spcBef>
                <a:spcPts val="0"/>
              </a:spcBef>
              <a:spcAft>
                <a:spcPts val="0"/>
              </a:spcAft>
              <a:buSzPts val="1100"/>
              <a:buNone/>
              <a:defRPr sz="1400"/>
            </a:lvl2pPr>
            <a:lvl3pPr lvl="2" rtl="0">
              <a:lnSpc>
                <a:spcPct val="100000"/>
              </a:lnSpc>
              <a:spcBef>
                <a:spcPts val="0"/>
              </a:spcBef>
              <a:spcAft>
                <a:spcPts val="0"/>
              </a:spcAft>
              <a:buSzPts val="1100"/>
              <a:buNone/>
              <a:defRPr sz="1400"/>
            </a:lvl3pPr>
            <a:lvl4pPr lvl="3" rtl="0">
              <a:lnSpc>
                <a:spcPct val="100000"/>
              </a:lnSpc>
              <a:spcBef>
                <a:spcPts val="0"/>
              </a:spcBef>
              <a:spcAft>
                <a:spcPts val="0"/>
              </a:spcAft>
              <a:buSzPts val="1100"/>
              <a:buNone/>
              <a:defRPr sz="1400"/>
            </a:lvl4pPr>
            <a:lvl5pPr lvl="4" rtl="0">
              <a:lnSpc>
                <a:spcPct val="100000"/>
              </a:lnSpc>
              <a:spcBef>
                <a:spcPts val="0"/>
              </a:spcBef>
              <a:spcAft>
                <a:spcPts val="0"/>
              </a:spcAft>
              <a:buSzPts val="1100"/>
              <a:buNone/>
              <a:defRPr sz="1400"/>
            </a:lvl5pPr>
            <a:lvl6pPr lvl="5" rtl="0">
              <a:lnSpc>
                <a:spcPct val="100000"/>
              </a:lnSpc>
              <a:spcBef>
                <a:spcPts val="0"/>
              </a:spcBef>
              <a:spcAft>
                <a:spcPts val="0"/>
              </a:spcAft>
              <a:buSzPts val="1100"/>
              <a:buNone/>
              <a:defRPr sz="1400"/>
            </a:lvl6pPr>
            <a:lvl7pPr lvl="6" rtl="0">
              <a:lnSpc>
                <a:spcPct val="100000"/>
              </a:lnSpc>
              <a:spcBef>
                <a:spcPts val="0"/>
              </a:spcBef>
              <a:spcAft>
                <a:spcPts val="0"/>
              </a:spcAft>
              <a:buSzPts val="1100"/>
              <a:buNone/>
              <a:defRPr sz="1400"/>
            </a:lvl7pPr>
            <a:lvl8pPr lvl="7" rtl="0">
              <a:lnSpc>
                <a:spcPct val="100000"/>
              </a:lnSpc>
              <a:spcBef>
                <a:spcPts val="0"/>
              </a:spcBef>
              <a:spcAft>
                <a:spcPts val="0"/>
              </a:spcAft>
              <a:buSzPts val="1100"/>
              <a:buNone/>
              <a:defRPr sz="1400"/>
            </a:lvl8pPr>
            <a:lvl9pPr lvl="8" rtl="0">
              <a:lnSpc>
                <a:spcPct val="100000"/>
              </a:lnSpc>
              <a:spcBef>
                <a:spcPts val="0"/>
              </a:spcBef>
              <a:spcAft>
                <a:spcPts val="0"/>
              </a:spcAft>
              <a:buSzPts val="1100"/>
              <a:buNone/>
              <a:defRPr sz="1400"/>
            </a:lvl9pPr>
          </a:lstStyle>
          <a:p>
            <a:endParaRPr/>
          </a:p>
        </p:txBody>
      </p:sp>
      <p:sp>
        <p:nvSpPr>
          <p:cNvPr id="11" name="Google Shape;11;p2"/>
          <p:cNvSpPr txBox="1">
            <a:spLocks noGrp="1"/>
          </p:cNvSpPr>
          <p:nvPr>
            <p:ph type="title" idx="2"/>
          </p:nvPr>
        </p:nvSpPr>
        <p:spPr>
          <a:xfrm>
            <a:off x="1023369" y="2735756"/>
            <a:ext cx="6537300" cy="408000"/>
          </a:xfrm>
          <a:prstGeom prst="rect">
            <a:avLst/>
          </a:prstGeom>
          <a:noFill/>
          <a:ln>
            <a:noFill/>
          </a:ln>
        </p:spPr>
        <p:txBody>
          <a:bodyPr spcFirstLastPara="1" wrap="square" lIns="68575" tIns="68575" rIns="68575" bIns="68575" anchor="t" anchorCtr="0">
            <a:noAutofit/>
          </a:bodyPr>
          <a:lstStyle>
            <a:lvl1pPr marR="0" lvl="0" rtl="0">
              <a:lnSpc>
                <a:spcPct val="100000"/>
              </a:lnSpc>
              <a:spcBef>
                <a:spcPts val="0"/>
              </a:spcBef>
              <a:spcAft>
                <a:spcPts val="0"/>
              </a:spcAft>
              <a:buClr>
                <a:srgbClr val="FFFFFF"/>
              </a:buClr>
              <a:buSzPts val="1800"/>
              <a:buFont typeface="Roboto"/>
              <a:buNone/>
              <a:defRPr sz="1800" i="0" u="none" strike="noStrike" cap="none">
                <a:solidFill>
                  <a:srgbClr val="FFFFFF"/>
                </a:solidFill>
                <a:latin typeface="Roboto"/>
                <a:ea typeface="Roboto"/>
                <a:cs typeface="Roboto"/>
                <a:sym typeface="Roboto"/>
              </a:defRPr>
            </a:lvl1pPr>
            <a:lvl2pPr lvl="1" rtl="0">
              <a:lnSpc>
                <a:spcPct val="100000"/>
              </a:lnSpc>
              <a:spcBef>
                <a:spcPts val="0"/>
              </a:spcBef>
              <a:spcAft>
                <a:spcPts val="0"/>
              </a:spcAft>
              <a:buSzPts val="1100"/>
              <a:buNone/>
              <a:defRPr sz="1400"/>
            </a:lvl2pPr>
            <a:lvl3pPr lvl="2" rtl="0">
              <a:lnSpc>
                <a:spcPct val="100000"/>
              </a:lnSpc>
              <a:spcBef>
                <a:spcPts val="0"/>
              </a:spcBef>
              <a:spcAft>
                <a:spcPts val="0"/>
              </a:spcAft>
              <a:buSzPts val="1100"/>
              <a:buNone/>
              <a:defRPr sz="1400"/>
            </a:lvl3pPr>
            <a:lvl4pPr lvl="3" rtl="0">
              <a:lnSpc>
                <a:spcPct val="100000"/>
              </a:lnSpc>
              <a:spcBef>
                <a:spcPts val="0"/>
              </a:spcBef>
              <a:spcAft>
                <a:spcPts val="0"/>
              </a:spcAft>
              <a:buSzPts val="1100"/>
              <a:buNone/>
              <a:defRPr sz="1400"/>
            </a:lvl4pPr>
            <a:lvl5pPr lvl="4" rtl="0">
              <a:lnSpc>
                <a:spcPct val="100000"/>
              </a:lnSpc>
              <a:spcBef>
                <a:spcPts val="0"/>
              </a:spcBef>
              <a:spcAft>
                <a:spcPts val="0"/>
              </a:spcAft>
              <a:buSzPts val="1100"/>
              <a:buNone/>
              <a:defRPr sz="1400"/>
            </a:lvl5pPr>
            <a:lvl6pPr lvl="5" rtl="0">
              <a:lnSpc>
                <a:spcPct val="100000"/>
              </a:lnSpc>
              <a:spcBef>
                <a:spcPts val="0"/>
              </a:spcBef>
              <a:spcAft>
                <a:spcPts val="0"/>
              </a:spcAft>
              <a:buSzPts val="1100"/>
              <a:buNone/>
              <a:defRPr sz="1400"/>
            </a:lvl6pPr>
            <a:lvl7pPr lvl="6" rtl="0">
              <a:lnSpc>
                <a:spcPct val="100000"/>
              </a:lnSpc>
              <a:spcBef>
                <a:spcPts val="0"/>
              </a:spcBef>
              <a:spcAft>
                <a:spcPts val="0"/>
              </a:spcAft>
              <a:buSzPts val="1100"/>
              <a:buNone/>
              <a:defRPr sz="1400"/>
            </a:lvl7pPr>
            <a:lvl8pPr lvl="7" rtl="0">
              <a:lnSpc>
                <a:spcPct val="100000"/>
              </a:lnSpc>
              <a:spcBef>
                <a:spcPts val="0"/>
              </a:spcBef>
              <a:spcAft>
                <a:spcPts val="0"/>
              </a:spcAft>
              <a:buSzPts val="1100"/>
              <a:buNone/>
              <a:defRPr sz="1400"/>
            </a:lvl8pPr>
            <a:lvl9pPr lvl="8" rtl="0">
              <a:lnSpc>
                <a:spcPct val="100000"/>
              </a:lnSpc>
              <a:spcBef>
                <a:spcPts val="0"/>
              </a:spcBef>
              <a:spcAft>
                <a:spcPts val="0"/>
              </a:spcAft>
              <a:buSzPts val="1100"/>
              <a:buNone/>
              <a:defRPr sz="1400"/>
            </a:lvl9pPr>
          </a:lstStyle>
          <a:p>
            <a:endParaRPr/>
          </a:p>
        </p:txBody>
      </p:sp>
      <p:sp>
        <p:nvSpPr>
          <p:cNvPr id="12" name="Google Shape;12;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latin typeface="Roboto Black"/>
                <a:ea typeface="Roboto Black"/>
                <a:cs typeface="Roboto Black"/>
                <a:sym typeface="Roboto Black"/>
              </a:defRPr>
            </a:lvl1pPr>
            <a:lvl2pPr lvl="1">
              <a:buNone/>
              <a:defRPr>
                <a:solidFill>
                  <a:srgbClr val="FFFFFF"/>
                </a:solidFill>
                <a:latin typeface="Roboto Black"/>
                <a:ea typeface="Roboto Black"/>
                <a:cs typeface="Roboto Black"/>
                <a:sym typeface="Roboto Black"/>
              </a:defRPr>
            </a:lvl2pPr>
            <a:lvl3pPr lvl="2">
              <a:buNone/>
              <a:defRPr>
                <a:solidFill>
                  <a:srgbClr val="FFFFFF"/>
                </a:solidFill>
                <a:latin typeface="Roboto Black"/>
                <a:ea typeface="Roboto Black"/>
                <a:cs typeface="Roboto Black"/>
                <a:sym typeface="Roboto Black"/>
              </a:defRPr>
            </a:lvl3pPr>
            <a:lvl4pPr lvl="3">
              <a:buNone/>
              <a:defRPr>
                <a:solidFill>
                  <a:srgbClr val="FFFFFF"/>
                </a:solidFill>
                <a:latin typeface="Roboto Black"/>
                <a:ea typeface="Roboto Black"/>
                <a:cs typeface="Roboto Black"/>
                <a:sym typeface="Roboto Black"/>
              </a:defRPr>
            </a:lvl4pPr>
            <a:lvl5pPr lvl="4">
              <a:buNone/>
              <a:defRPr>
                <a:solidFill>
                  <a:srgbClr val="FFFFFF"/>
                </a:solidFill>
                <a:latin typeface="Roboto Black"/>
                <a:ea typeface="Roboto Black"/>
                <a:cs typeface="Roboto Black"/>
                <a:sym typeface="Roboto Black"/>
              </a:defRPr>
            </a:lvl5pPr>
            <a:lvl6pPr lvl="5">
              <a:buNone/>
              <a:defRPr>
                <a:solidFill>
                  <a:srgbClr val="FFFFFF"/>
                </a:solidFill>
                <a:latin typeface="Roboto Black"/>
                <a:ea typeface="Roboto Black"/>
                <a:cs typeface="Roboto Black"/>
                <a:sym typeface="Roboto Black"/>
              </a:defRPr>
            </a:lvl6pPr>
            <a:lvl7pPr lvl="6">
              <a:buNone/>
              <a:defRPr>
                <a:solidFill>
                  <a:srgbClr val="FFFFFF"/>
                </a:solidFill>
                <a:latin typeface="Roboto Black"/>
                <a:ea typeface="Roboto Black"/>
                <a:cs typeface="Roboto Black"/>
                <a:sym typeface="Roboto Black"/>
              </a:defRPr>
            </a:lvl7pPr>
            <a:lvl8pPr lvl="7">
              <a:buNone/>
              <a:defRPr>
                <a:solidFill>
                  <a:srgbClr val="FFFFFF"/>
                </a:solidFill>
                <a:latin typeface="Roboto Black"/>
                <a:ea typeface="Roboto Black"/>
                <a:cs typeface="Roboto Black"/>
                <a:sym typeface="Roboto Black"/>
              </a:defRPr>
            </a:lvl8pPr>
            <a:lvl9pPr lvl="8">
              <a:buNone/>
              <a:defRPr>
                <a:solidFill>
                  <a:srgbClr val="FFFFFF"/>
                </a:solidFill>
                <a:latin typeface="Roboto Black"/>
                <a:ea typeface="Roboto Black"/>
                <a:cs typeface="Roboto Black"/>
                <a:sym typeface="Roboto Blac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Break Orange">
  <p:cSld name="CUSTOM_1_1">
    <p:bg>
      <p:bgPr>
        <a:blipFill>
          <a:blip r:embed="rId2">
            <a:alphaModFix/>
          </a:blip>
          <a:stretch>
            <a:fillRect/>
          </a:stretch>
        </a:blipFill>
        <a:effectLst/>
      </p:bgPr>
    </p:bg>
    <p:spTree>
      <p:nvGrpSpPr>
        <p:cNvPr id="1" name="Shape 54"/>
        <p:cNvGrpSpPr/>
        <p:nvPr/>
      </p:nvGrpSpPr>
      <p:grpSpPr>
        <a:xfrm>
          <a:off x="0" y="0"/>
          <a:ext cx="0" cy="0"/>
          <a:chOff x="0" y="0"/>
          <a:chExt cx="0" cy="0"/>
        </a:xfrm>
      </p:grpSpPr>
      <p:pic>
        <p:nvPicPr>
          <p:cNvPr id="55" name="Google Shape;55;p11"/>
          <p:cNvPicPr preferRelativeResize="0"/>
          <p:nvPr/>
        </p:nvPicPr>
        <p:blipFill>
          <a:blip r:embed="rId3">
            <a:alphaModFix/>
          </a:blip>
          <a:stretch>
            <a:fillRect/>
          </a:stretch>
        </p:blipFill>
        <p:spPr>
          <a:xfrm>
            <a:off x="8242725" y="167850"/>
            <a:ext cx="728090" cy="307894"/>
          </a:xfrm>
          <a:prstGeom prst="rect">
            <a:avLst/>
          </a:prstGeom>
          <a:noFill/>
          <a:ln>
            <a:noFill/>
          </a:ln>
        </p:spPr>
      </p:pic>
      <p:sp>
        <p:nvSpPr>
          <p:cNvPr id="56" name="Google Shape;56;p11"/>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FFFFFF"/>
                </a:solidFill>
                <a:latin typeface="Roboto"/>
                <a:ea typeface="Roboto"/>
                <a:cs typeface="Roboto"/>
                <a:sym typeface="Roboto"/>
              </a:defRPr>
            </a:lvl1pPr>
            <a:lvl2pPr marL="0" marR="0" lvl="1" indent="0" algn="r" rtl="0">
              <a:spcBef>
                <a:spcPts val="0"/>
              </a:spcBef>
              <a:buNone/>
              <a:defRPr sz="1100" b="1" i="0">
                <a:solidFill>
                  <a:srgbClr val="FFFFFF"/>
                </a:solidFill>
                <a:latin typeface="Roboto"/>
                <a:ea typeface="Roboto"/>
                <a:cs typeface="Roboto"/>
                <a:sym typeface="Roboto"/>
              </a:defRPr>
            </a:lvl2pPr>
            <a:lvl3pPr marL="0" marR="0" lvl="2" indent="0" algn="r" rtl="0">
              <a:spcBef>
                <a:spcPts val="0"/>
              </a:spcBef>
              <a:buNone/>
              <a:defRPr sz="1100" b="1" i="0">
                <a:solidFill>
                  <a:srgbClr val="FFFFFF"/>
                </a:solidFill>
                <a:latin typeface="Roboto"/>
                <a:ea typeface="Roboto"/>
                <a:cs typeface="Roboto"/>
                <a:sym typeface="Roboto"/>
              </a:defRPr>
            </a:lvl3pPr>
            <a:lvl4pPr marL="0" marR="0" lvl="3" indent="0" algn="r" rtl="0">
              <a:spcBef>
                <a:spcPts val="0"/>
              </a:spcBef>
              <a:buNone/>
              <a:defRPr sz="1100" b="1" i="0">
                <a:solidFill>
                  <a:srgbClr val="FFFFFF"/>
                </a:solidFill>
                <a:latin typeface="Roboto"/>
                <a:ea typeface="Roboto"/>
                <a:cs typeface="Roboto"/>
                <a:sym typeface="Roboto"/>
              </a:defRPr>
            </a:lvl4pPr>
            <a:lvl5pPr marL="0" marR="0" lvl="4" indent="0" algn="r" rtl="0">
              <a:spcBef>
                <a:spcPts val="0"/>
              </a:spcBef>
              <a:buNone/>
              <a:defRPr sz="1100" b="1" i="0">
                <a:solidFill>
                  <a:srgbClr val="FFFFFF"/>
                </a:solidFill>
                <a:latin typeface="Roboto"/>
                <a:ea typeface="Roboto"/>
                <a:cs typeface="Roboto"/>
                <a:sym typeface="Roboto"/>
              </a:defRPr>
            </a:lvl5pPr>
            <a:lvl6pPr marL="0" marR="0" lvl="5" indent="0" algn="r" rtl="0">
              <a:spcBef>
                <a:spcPts val="0"/>
              </a:spcBef>
              <a:buNone/>
              <a:defRPr sz="1100" b="1" i="0">
                <a:solidFill>
                  <a:srgbClr val="FFFFFF"/>
                </a:solidFill>
                <a:latin typeface="Roboto"/>
                <a:ea typeface="Roboto"/>
                <a:cs typeface="Roboto"/>
                <a:sym typeface="Roboto"/>
              </a:defRPr>
            </a:lvl6pPr>
            <a:lvl7pPr marL="0" marR="0" lvl="6" indent="0" algn="r" rtl="0">
              <a:spcBef>
                <a:spcPts val="0"/>
              </a:spcBef>
              <a:buNone/>
              <a:defRPr sz="1100" b="1" i="0">
                <a:solidFill>
                  <a:srgbClr val="FFFFFF"/>
                </a:solidFill>
                <a:latin typeface="Roboto"/>
                <a:ea typeface="Roboto"/>
                <a:cs typeface="Roboto"/>
                <a:sym typeface="Roboto"/>
              </a:defRPr>
            </a:lvl7pPr>
            <a:lvl8pPr marL="0" marR="0" lvl="7" indent="0" algn="r" rtl="0">
              <a:spcBef>
                <a:spcPts val="0"/>
              </a:spcBef>
              <a:buNone/>
              <a:defRPr sz="1100" b="1" i="0">
                <a:solidFill>
                  <a:srgbClr val="FFFFFF"/>
                </a:solidFill>
                <a:latin typeface="Roboto"/>
                <a:ea typeface="Roboto"/>
                <a:cs typeface="Roboto"/>
                <a:sym typeface="Roboto"/>
              </a:defRPr>
            </a:lvl8pPr>
            <a:lvl9pPr marL="0" marR="0" lvl="8" indent="0" algn="r" rtl="0">
              <a:spcBef>
                <a:spcPts val="0"/>
              </a:spcBef>
              <a:buNone/>
              <a:defRPr sz="1100" b="1" i="0">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1"/>
          <p:cNvSpPr txBox="1">
            <a:spLocks noGrp="1"/>
          </p:cNvSpPr>
          <p:nvPr>
            <p:ph type="title"/>
          </p:nvPr>
        </p:nvSpPr>
        <p:spPr>
          <a:xfrm>
            <a:off x="575113" y="1827581"/>
            <a:ext cx="8004300" cy="8601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rgbClr val="FFFFFF"/>
              </a:buClr>
              <a:buSzPts val="4500"/>
              <a:buFont typeface="Roboto Black"/>
              <a:buNone/>
              <a:defRPr sz="4500" i="0" u="none" strike="noStrike" cap="none">
                <a:solidFill>
                  <a:srgbClr val="FFFFFF"/>
                </a:solidFill>
                <a:latin typeface="Roboto Black"/>
                <a:ea typeface="Roboto Black"/>
                <a:cs typeface="Roboto Black"/>
                <a:sym typeface="Roboto Black"/>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58" name="Google Shape;58;p11"/>
          <p:cNvSpPr txBox="1">
            <a:spLocks noGrp="1"/>
          </p:cNvSpPr>
          <p:nvPr>
            <p:ph type="title" idx="2"/>
          </p:nvPr>
        </p:nvSpPr>
        <p:spPr>
          <a:xfrm>
            <a:off x="575113" y="2687756"/>
            <a:ext cx="8004300" cy="3078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rgbClr val="FFFFFF"/>
              </a:buClr>
              <a:buSzPts val="1400"/>
              <a:buFont typeface="Roboto"/>
              <a:buNone/>
              <a:defRPr sz="1400" i="0" u="none" strike="noStrike" cap="none">
                <a:solidFill>
                  <a:srgbClr val="FFFFFF"/>
                </a:solidFill>
                <a:latin typeface="Roboto"/>
                <a:ea typeface="Roboto"/>
                <a:cs typeface="Roboto"/>
                <a:sym typeface="Roboto"/>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ody Slide">
  <p:cSld name="Basic Slide Green">
    <p:bg>
      <p:bgPr>
        <a:solidFill>
          <a:schemeClr val="lt1"/>
        </a:solidFill>
        <a:effectLst/>
      </p:bgPr>
    </p:bg>
    <p:spTree>
      <p:nvGrpSpPr>
        <p:cNvPr id="1" name="Shape 59"/>
        <p:cNvGrpSpPr/>
        <p:nvPr/>
      </p:nvGrpSpPr>
      <p:grpSpPr>
        <a:xfrm>
          <a:off x="0" y="0"/>
          <a:ext cx="0" cy="0"/>
          <a:chOff x="0" y="0"/>
          <a:chExt cx="0" cy="0"/>
        </a:xfrm>
      </p:grpSpPr>
      <p:sp>
        <p:nvSpPr>
          <p:cNvPr id="60" name="Google Shape;60;p12"/>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CCCCCC"/>
                </a:solidFill>
                <a:latin typeface="Roboto"/>
                <a:ea typeface="Roboto"/>
                <a:cs typeface="Roboto"/>
                <a:sym typeface="Roboto"/>
              </a:defRPr>
            </a:lvl1pPr>
            <a:lvl2pPr marL="0" marR="0" lvl="1" indent="0" algn="r" rtl="0">
              <a:spcBef>
                <a:spcPts val="0"/>
              </a:spcBef>
              <a:buNone/>
              <a:defRPr sz="1100" b="1" i="0">
                <a:solidFill>
                  <a:srgbClr val="CCCCCC"/>
                </a:solidFill>
                <a:latin typeface="Roboto"/>
                <a:ea typeface="Roboto"/>
                <a:cs typeface="Roboto"/>
                <a:sym typeface="Roboto"/>
              </a:defRPr>
            </a:lvl2pPr>
            <a:lvl3pPr marL="0" marR="0" lvl="2" indent="0" algn="r" rtl="0">
              <a:spcBef>
                <a:spcPts val="0"/>
              </a:spcBef>
              <a:buNone/>
              <a:defRPr sz="1100" b="1" i="0">
                <a:solidFill>
                  <a:srgbClr val="CCCCCC"/>
                </a:solidFill>
                <a:latin typeface="Roboto"/>
                <a:ea typeface="Roboto"/>
                <a:cs typeface="Roboto"/>
                <a:sym typeface="Roboto"/>
              </a:defRPr>
            </a:lvl3pPr>
            <a:lvl4pPr marL="0" marR="0" lvl="3" indent="0" algn="r" rtl="0">
              <a:spcBef>
                <a:spcPts val="0"/>
              </a:spcBef>
              <a:buNone/>
              <a:defRPr sz="1100" b="1" i="0">
                <a:solidFill>
                  <a:srgbClr val="CCCCCC"/>
                </a:solidFill>
                <a:latin typeface="Roboto"/>
                <a:ea typeface="Roboto"/>
                <a:cs typeface="Roboto"/>
                <a:sym typeface="Roboto"/>
              </a:defRPr>
            </a:lvl4pPr>
            <a:lvl5pPr marL="0" marR="0" lvl="4" indent="0" algn="r" rtl="0">
              <a:spcBef>
                <a:spcPts val="0"/>
              </a:spcBef>
              <a:buNone/>
              <a:defRPr sz="1100" b="1" i="0">
                <a:solidFill>
                  <a:srgbClr val="CCCCCC"/>
                </a:solidFill>
                <a:latin typeface="Roboto"/>
                <a:ea typeface="Roboto"/>
                <a:cs typeface="Roboto"/>
                <a:sym typeface="Roboto"/>
              </a:defRPr>
            </a:lvl5pPr>
            <a:lvl6pPr marL="0" marR="0" lvl="5" indent="0" algn="r" rtl="0">
              <a:spcBef>
                <a:spcPts val="0"/>
              </a:spcBef>
              <a:buNone/>
              <a:defRPr sz="1100" b="1" i="0">
                <a:solidFill>
                  <a:srgbClr val="CCCCCC"/>
                </a:solidFill>
                <a:latin typeface="Roboto"/>
                <a:ea typeface="Roboto"/>
                <a:cs typeface="Roboto"/>
                <a:sym typeface="Roboto"/>
              </a:defRPr>
            </a:lvl6pPr>
            <a:lvl7pPr marL="0" marR="0" lvl="6" indent="0" algn="r" rtl="0">
              <a:spcBef>
                <a:spcPts val="0"/>
              </a:spcBef>
              <a:buNone/>
              <a:defRPr sz="1100" b="1" i="0">
                <a:solidFill>
                  <a:srgbClr val="CCCCCC"/>
                </a:solidFill>
                <a:latin typeface="Roboto"/>
                <a:ea typeface="Roboto"/>
                <a:cs typeface="Roboto"/>
                <a:sym typeface="Roboto"/>
              </a:defRPr>
            </a:lvl7pPr>
            <a:lvl8pPr marL="0" marR="0" lvl="7" indent="0" algn="r" rtl="0">
              <a:spcBef>
                <a:spcPts val="0"/>
              </a:spcBef>
              <a:buNone/>
              <a:defRPr sz="1100" b="1" i="0">
                <a:solidFill>
                  <a:srgbClr val="CCCCCC"/>
                </a:solidFill>
                <a:latin typeface="Roboto"/>
                <a:ea typeface="Roboto"/>
                <a:cs typeface="Roboto"/>
                <a:sym typeface="Roboto"/>
              </a:defRPr>
            </a:lvl8pPr>
            <a:lvl9pPr marL="0" marR="0" lvl="8" indent="0" algn="r" rtl="0">
              <a:spcBef>
                <a:spcPts val="0"/>
              </a:spcBef>
              <a:buNone/>
              <a:defRPr sz="1100" b="1" i="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2"/>
          <p:cNvPicPr preferRelativeResize="0"/>
          <p:nvPr/>
        </p:nvPicPr>
        <p:blipFill>
          <a:blip r:embed="rId2">
            <a:alphaModFix/>
          </a:blip>
          <a:stretch>
            <a:fillRect/>
          </a:stretch>
        </p:blipFill>
        <p:spPr>
          <a:xfrm>
            <a:off x="8241224" y="167850"/>
            <a:ext cx="731101" cy="307893"/>
          </a:xfrm>
          <a:prstGeom prst="rect">
            <a:avLst/>
          </a:prstGeom>
          <a:noFill/>
          <a:ln>
            <a:noFill/>
          </a:ln>
        </p:spPr>
      </p:pic>
      <p:sp>
        <p:nvSpPr>
          <p:cNvPr id="62" name="Google Shape;62;p12"/>
          <p:cNvSpPr txBox="1">
            <a:spLocks noGrp="1"/>
          </p:cNvSpPr>
          <p:nvPr>
            <p:ph type="title"/>
          </p:nvPr>
        </p:nvSpPr>
        <p:spPr>
          <a:xfrm>
            <a:off x="575113" y="427706"/>
            <a:ext cx="8004300" cy="567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700"/>
              <a:buFont typeface="Roboto Black"/>
              <a:buNone/>
              <a:defRPr sz="2700" i="0" u="none" strike="noStrike" cap="none">
                <a:solidFill>
                  <a:schemeClr val="dk1"/>
                </a:solidFill>
                <a:latin typeface="Roboto Black"/>
                <a:ea typeface="Roboto Black"/>
                <a:cs typeface="Roboto Black"/>
                <a:sym typeface="Roboto Black"/>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63" name="Google Shape;63;p12"/>
          <p:cNvSpPr txBox="1">
            <a:spLocks noGrp="1"/>
          </p:cNvSpPr>
          <p:nvPr>
            <p:ph type="body" idx="1"/>
          </p:nvPr>
        </p:nvSpPr>
        <p:spPr>
          <a:xfrm>
            <a:off x="575116" y="995376"/>
            <a:ext cx="8004300" cy="33480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115000"/>
              </a:lnSpc>
              <a:spcBef>
                <a:spcPts val="800"/>
              </a:spcBef>
              <a:spcAft>
                <a:spcPts val="0"/>
              </a:spcAft>
              <a:buClr>
                <a:schemeClr val="dk1"/>
              </a:buClr>
              <a:buSzPts val="1800"/>
              <a:buFont typeface="Roboto"/>
              <a:buChar char="•"/>
              <a:defRPr sz="1800" i="0" u="none" strike="noStrike" cap="none">
                <a:solidFill>
                  <a:schemeClr val="dk1"/>
                </a:solidFill>
                <a:latin typeface="Roboto"/>
                <a:ea typeface="Roboto"/>
                <a:cs typeface="Roboto"/>
                <a:sym typeface="Roboto"/>
              </a:defRPr>
            </a:lvl1pPr>
            <a:lvl2pPr marL="914400" marR="0" lvl="1"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3pPr>
            <a:lvl4pPr marL="1828800" marR="0" lvl="3"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4pPr>
            <a:lvl5pPr marL="2286000" marR="0" lvl="4"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5pPr>
            <a:lvl6pPr marL="2743200" marR="0" lvl="5"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6pPr>
            <a:lvl7pPr marL="3200400" marR="0" lvl="6"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7pPr>
            <a:lvl8pPr marL="3657600" marR="0" lvl="7"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8pPr>
            <a:lvl9pPr marL="4114800" marR="0" lvl="8"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ody Slide Purple">
  <p:cSld name="Basic Slide Green_1_1_1_2">
    <p:bg>
      <p:bgPr>
        <a:solidFill>
          <a:schemeClr val="lt1"/>
        </a:solid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CCCCCC"/>
                </a:solidFill>
                <a:latin typeface="Roboto"/>
                <a:ea typeface="Roboto"/>
                <a:cs typeface="Roboto"/>
                <a:sym typeface="Roboto"/>
              </a:defRPr>
            </a:lvl1pPr>
            <a:lvl2pPr marL="0" marR="0" lvl="1" indent="0" algn="r" rtl="0">
              <a:spcBef>
                <a:spcPts val="0"/>
              </a:spcBef>
              <a:buNone/>
              <a:defRPr sz="1100" b="1" i="0">
                <a:solidFill>
                  <a:srgbClr val="CCCCCC"/>
                </a:solidFill>
                <a:latin typeface="Roboto"/>
                <a:ea typeface="Roboto"/>
                <a:cs typeface="Roboto"/>
                <a:sym typeface="Roboto"/>
              </a:defRPr>
            </a:lvl2pPr>
            <a:lvl3pPr marL="0" marR="0" lvl="2" indent="0" algn="r" rtl="0">
              <a:spcBef>
                <a:spcPts val="0"/>
              </a:spcBef>
              <a:buNone/>
              <a:defRPr sz="1100" b="1" i="0">
                <a:solidFill>
                  <a:srgbClr val="CCCCCC"/>
                </a:solidFill>
                <a:latin typeface="Roboto"/>
                <a:ea typeface="Roboto"/>
                <a:cs typeface="Roboto"/>
                <a:sym typeface="Roboto"/>
              </a:defRPr>
            </a:lvl3pPr>
            <a:lvl4pPr marL="0" marR="0" lvl="3" indent="0" algn="r" rtl="0">
              <a:spcBef>
                <a:spcPts val="0"/>
              </a:spcBef>
              <a:buNone/>
              <a:defRPr sz="1100" b="1" i="0">
                <a:solidFill>
                  <a:srgbClr val="CCCCCC"/>
                </a:solidFill>
                <a:latin typeface="Roboto"/>
                <a:ea typeface="Roboto"/>
                <a:cs typeface="Roboto"/>
                <a:sym typeface="Roboto"/>
              </a:defRPr>
            </a:lvl4pPr>
            <a:lvl5pPr marL="0" marR="0" lvl="4" indent="0" algn="r" rtl="0">
              <a:spcBef>
                <a:spcPts val="0"/>
              </a:spcBef>
              <a:buNone/>
              <a:defRPr sz="1100" b="1" i="0">
                <a:solidFill>
                  <a:srgbClr val="CCCCCC"/>
                </a:solidFill>
                <a:latin typeface="Roboto"/>
                <a:ea typeface="Roboto"/>
                <a:cs typeface="Roboto"/>
                <a:sym typeface="Roboto"/>
              </a:defRPr>
            </a:lvl5pPr>
            <a:lvl6pPr marL="0" marR="0" lvl="5" indent="0" algn="r" rtl="0">
              <a:spcBef>
                <a:spcPts val="0"/>
              </a:spcBef>
              <a:buNone/>
              <a:defRPr sz="1100" b="1" i="0">
                <a:solidFill>
                  <a:srgbClr val="CCCCCC"/>
                </a:solidFill>
                <a:latin typeface="Roboto"/>
                <a:ea typeface="Roboto"/>
                <a:cs typeface="Roboto"/>
                <a:sym typeface="Roboto"/>
              </a:defRPr>
            </a:lvl6pPr>
            <a:lvl7pPr marL="0" marR="0" lvl="6" indent="0" algn="r" rtl="0">
              <a:spcBef>
                <a:spcPts val="0"/>
              </a:spcBef>
              <a:buNone/>
              <a:defRPr sz="1100" b="1" i="0">
                <a:solidFill>
                  <a:srgbClr val="CCCCCC"/>
                </a:solidFill>
                <a:latin typeface="Roboto"/>
                <a:ea typeface="Roboto"/>
                <a:cs typeface="Roboto"/>
                <a:sym typeface="Roboto"/>
              </a:defRPr>
            </a:lvl7pPr>
            <a:lvl8pPr marL="0" marR="0" lvl="7" indent="0" algn="r" rtl="0">
              <a:spcBef>
                <a:spcPts val="0"/>
              </a:spcBef>
              <a:buNone/>
              <a:defRPr sz="1100" b="1" i="0">
                <a:solidFill>
                  <a:srgbClr val="CCCCCC"/>
                </a:solidFill>
                <a:latin typeface="Roboto"/>
                <a:ea typeface="Roboto"/>
                <a:cs typeface="Roboto"/>
                <a:sym typeface="Roboto"/>
              </a:defRPr>
            </a:lvl8pPr>
            <a:lvl9pPr marL="0" marR="0" lvl="8" indent="0" algn="r" rtl="0">
              <a:spcBef>
                <a:spcPts val="0"/>
              </a:spcBef>
              <a:buNone/>
              <a:defRPr sz="1100" b="1" i="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3"/>
          <p:cNvSpPr/>
          <p:nvPr/>
        </p:nvSpPr>
        <p:spPr>
          <a:xfrm>
            <a:off x="-4539" y="-3600"/>
            <a:ext cx="180900" cy="51507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67" name="Google Shape;67;p13"/>
          <p:cNvPicPr preferRelativeResize="0"/>
          <p:nvPr/>
        </p:nvPicPr>
        <p:blipFill>
          <a:blip r:embed="rId2">
            <a:alphaModFix/>
          </a:blip>
          <a:stretch>
            <a:fillRect/>
          </a:stretch>
        </p:blipFill>
        <p:spPr>
          <a:xfrm>
            <a:off x="8241224" y="167850"/>
            <a:ext cx="731101" cy="307893"/>
          </a:xfrm>
          <a:prstGeom prst="rect">
            <a:avLst/>
          </a:prstGeom>
          <a:noFill/>
          <a:ln>
            <a:noFill/>
          </a:ln>
        </p:spPr>
      </p:pic>
      <p:sp>
        <p:nvSpPr>
          <p:cNvPr id="68" name="Google Shape;68;p13"/>
          <p:cNvSpPr txBox="1">
            <a:spLocks noGrp="1"/>
          </p:cNvSpPr>
          <p:nvPr>
            <p:ph type="title"/>
          </p:nvPr>
        </p:nvSpPr>
        <p:spPr>
          <a:xfrm>
            <a:off x="575113" y="427706"/>
            <a:ext cx="8004300" cy="567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700"/>
              <a:buFont typeface="Roboto Black"/>
              <a:buNone/>
              <a:defRPr sz="2700" i="0" u="none" strike="noStrike" cap="none">
                <a:solidFill>
                  <a:schemeClr val="dk1"/>
                </a:solidFill>
                <a:latin typeface="Roboto Black"/>
                <a:ea typeface="Roboto Black"/>
                <a:cs typeface="Roboto Black"/>
                <a:sym typeface="Roboto Black"/>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69" name="Google Shape;69;p13"/>
          <p:cNvSpPr txBox="1">
            <a:spLocks noGrp="1"/>
          </p:cNvSpPr>
          <p:nvPr>
            <p:ph type="body" idx="1"/>
          </p:nvPr>
        </p:nvSpPr>
        <p:spPr>
          <a:xfrm>
            <a:off x="575116" y="995376"/>
            <a:ext cx="8004300" cy="33480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115000"/>
              </a:lnSpc>
              <a:spcBef>
                <a:spcPts val="800"/>
              </a:spcBef>
              <a:spcAft>
                <a:spcPts val="0"/>
              </a:spcAft>
              <a:buClr>
                <a:schemeClr val="dk1"/>
              </a:buClr>
              <a:buSzPts val="1800"/>
              <a:buFont typeface="Roboto"/>
              <a:buChar char="•"/>
              <a:defRPr sz="1800" i="0" u="none" strike="noStrike" cap="none">
                <a:solidFill>
                  <a:schemeClr val="dk1"/>
                </a:solidFill>
                <a:latin typeface="Roboto"/>
                <a:ea typeface="Roboto"/>
                <a:cs typeface="Roboto"/>
                <a:sym typeface="Roboto"/>
              </a:defRPr>
            </a:lvl1pPr>
            <a:lvl2pPr marL="914400" marR="0" lvl="1"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3pPr>
            <a:lvl4pPr marL="1828800" marR="0" lvl="3"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4pPr>
            <a:lvl5pPr marL="2286000" marR="0" lvl="4"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5pPr>
            <a:lvl6pPr marL="2743200" marR="0" lvl="5"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6pPr>
            <a:lvl7pPr marL="3200400" marR="0" lvl="6"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7pPr>
            <a:lvl8pPr marL="3657600" marR="0" lvl="7"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8pPr>
            <a:lvl9pPr marL="4114800" marR="0" lvl="8"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ody Slide Blue">
  <p:cSld name="Basic Slide Green_1_1_1_2_1">
    <p:bg>
      <p:bgPr>
        <a:solidFill>
          <a:schemeClr val="lt1"/>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CCCCCC"/>
                </a:solidFill>
                <a:latin typeface="Roboto"/>
                <a:ea typeface="Roboto"/>
                <a:cs typeface="Roboto"/>
                <a:sym typeface="Roboto"/>
              </a:defRPr>
            </a:lvl1pPr>
            <a:lvl2pPr marL="0" marR="0" lvl="1" indent="0" algn="r" rtl="0">
              <a:spcBef>
                <a:spcPts val="0"/>
              </a:spcBef>
              <a:buNone/>
              <a:defRPr sz="1100" b="1" i="0">
                <a:solidFill>
                  <a:srgbClr val="CCCCCC"/>
                </a:solidFill>
                <a:latin typeface="Roboto"/>
                <a:ea typeface="Roboto"/>
                <a:cs typeface="Roboto"/>
                <a:sym typeface="Roboto"/>
              </a:defRPr>
            </a:lvl2pPr>
            <a:lvl3pPr marL="0" marR="0" lvl="2" indent="0" algn="r" rtl="0">
              <a:spcBef>
                <a:spcPts val="0"/>
              </a:spcBef>
              <a:buNone/>
              <a:defRPr sz="1100" b="1" i="0">
                <a:solidFill>
                  <a:srgbClr val="CCCCCC"/>
                </a:solidFill>
                <a:latin typeface="Roboto"/>
                <a:ea typeface="Roboto"/>
                <a:cs typeface="Roboto"/>
                <a:sym typeface="Roboto"/>
              </a:defRPr>
            </a:lvl3pPr>
            <a:lvl4pPr marL="0" marR="0" lvl="3" indent="0" algn="r" rtl="0">
              <a:spcBef>
                <a:spcPts val="0"/>
              </a:spcBef>
              <a:buNone/>
              <a:defRPr sz="1100" b="1" i="0">
                <a:solidFill>
                  <a:srgbClr val="CCCCCC"/>
                </a:solidFill>
                <a:latin typeface="Roboto"/>
                <a:ea typeface="Roboto"/>
                <a:cs typeface="Roboto"/>
                <a:sym typeface="Roboto"/>
              </a:defRPr>
            </a:lvl4pPr>
            <a:lvl5pPr marL="0" marR="0" lvl="4" indent="0" algn="r" rtl="0">
              <a:spcBef>
                <a:spcPts val="0"/>
              </a:spcBef>
              <a:buNone/>
              <a:defRPr sz="1100" b="1" i="0">
                <a:solidFill>
                  <a:srgbClr val="CCCCCC"/>
                </a:solidFill>
                <a:latin typeface="Roboto"/>
                <a:ea typeface="Roboto"/>
                <a:cs typeface="Roboto"/>
                <a:sym typeface="Roboto"/>
              </a:defRPr>
            </a:lvl5pPr>
            <a:lvl6pPr marL="0" marR="0" lvl="5" indent="0" algn="r" rtl="0">
              <a:spcBef>
                <a:spcPts val="0"/>
              </a:spcBef>
              <a:buNone/>
              <a:defRPr sz="1100" b="1" i="0">
                <a:solidFill>
                  <a:srgbClr val="CCCCCC"/>
                </a:solidFill>
                <a:latin typeface="Roboto"/>
                <a:ea typeface="Roboto"/>
                <a:cs typeface="Roboto"/>
                <a:sym typeface="Roboto"/>
              </a:defRPr>
            </a:lvl6pPr>
            <a:lvl7pPr marL="0" marR="0" lvl="6" indent="0" algn="r" rtl="0">
              <a:spcBef>
                <a:spcPts val="0"/>
              </a:spcBef>
              <a:buNone/>
              <a:defRPr sz="1100" b="1" i="0">
                <a:solidFill>
                  <a:srgbClr val="CCCCCC"/>
                </a:solidFill>
                <a:latin typeface="Roboto"/>
                <a:ea typeface="Roboto"/>
                <a:cs typeface="Roboto"/>
                <a:sym typeface="Roboto"/>
              </a:defRPr>
            </a:lvl7pPr>
            <a:lvl8pPr marL="0" marR="0" lvl="7" indent="0" algn="r" rtl="0">
              <a:spcBef>
                <a:spcPts val="0"/>
              </a:spcBef>
              <a:buNone/>
              <a:defRPr sz="1100" b="1" i="0">
                <a:solidFill>
                  <a:srgbClr val="CCCCCC"/>
                </a:solidFill>
                <a:latin typeface="Roboto"/>
                <a:ea typeface="Roboto"/>
                <a:cs typeface="Roboto"/>
                <a:sym typeface="Roboto"/>
              </a:defRPr>
            </a:lvl8pPr>
            <a:lvl9pPr marL="0" marR="0" lvl="8" indent="0" algn="r" rtl="0">
              <a:spcBef>
                <a:spcPts val="0"/>
              </a:spcBef>
              <a:buNone/>
              <a:defRPr sz="1100" b="1" i="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14"/>
          <p:cNvPicPr preferRelativeResize="0"/>
          <p:nvPr/>
        </p:nvPicPr>
        <p:blipFill>
          <a:blip r:embed="rId2">
            <a:alphaModFix/>
          </a:blip>
          <a:stretch>
            <a:fillRect/>
          </a:stretch>
        </p:blipFill>
        <p:spPr>
          <a:xfrm>
            <a:off x="8241224" y="167850"/>
            <a:ext cx="731101" cy="307893"/>
          </a:xfrm>
          <a:prstGeom prst="rect">
            <a:avLst/>
          </a:prstGeom>
          <a:noFill/>
          <a:ln>
            <a:noFill/>
          </a:ln>
        </p:spPr>
      </p:pic>
      <p:sp>
        <p:nvSpPr>
          <p:cNvPr id="73" name="Google Shape;73;p14"/>
          <p:cNvSpPr txBox="1">
            <a:spLocks noGrp="1"/>
          </p:cNvSpPr>
          <p:nvPr>
            <p:ph type="title"/>
          </p:nvPr>
        </p:nvSpPr>
        <p:spPr>
          <a:xfrm>
            <a:off x="575113" y="427706"/>
            <a:ext cx="8004300" cy="567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700"/>
              <a:buFont typeface="Roboto Black"/>
              <a:buNone/>
              <a:defRPr sz="2700" i="0" u="none" strike="noStrike" cap="none">
                <a:solidFill>
                  <a:schemeClr val="dk1"/>
                </a:solidFill>
                <a:latin typeface="Roboto Black"/>
                <a:ea typeface="Roboto Black"/>
                <a:cs typeface="Roboto Black"/>
                <a:sym typeface="Roboto Black"/>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74" name="Google Shape;74;p14"/>
          <p:cNvSpPr txBox="1">
            <a:spLocks noGrp="1"/>
          </p:cNvSpPr>
          <p:nvPr>
            <p:ph type="body" idx="1"/>
          </p:nvPr>
        </p:nvSpPr>
        <p:spPr>
          <a:xfrm>
            <a:off x="575116" y="995376"/>
            <a:ext cx="8004300" cy="33480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15000"/>
              </a:lnSpc>
              <a:spcBef>
                <a:spcPts val="800"/>
              </a:spcBef>
              <a:spcAft>
                <a:spcPts val="0"/>
              </a:spcAft>
              <a:buClr>
                <a:schemeClr val="dk1"/>
              </a:buClr>
              <a:buSzPts val="1400"/>
              <a:buFont typeface="Roboto"/>
              <a:buChar char="•"/>
              <a:defRPr i="0" u="none" strike="noStrike" cap="none">
                <a:solidFill>
                  <a:schemeClr val="dk1"/>
                </a:solidFill>
                <a:latin typeface="Roboto"/>
                <a:ea typeface="Roboto"/>
                <a:cs typeface="Roboto"/>
                <a:sym typeface="Roboto"/>
              </a:defRPr>
            </a:lvl1pPr>
            <a:lvl2pPr marL="914400" marR="0" lvl="1" indent="-317500" algn="l" rtl="0">
              <a:lnSpc>
                <a:spcPct val="115000"/>
              </a:lnSpc>
              <a:spcBef>
                <a:spcPts val="400"/>
              </a:spcBef>
              <a:spcAft>
                <a:spcPts val="0"/>
              </a:spcAft>
              <a:buClr>
                <a:schemeClr val="dk1"/>
              </a:buClr>
              <a:buSzPts val="1400"/>
              <a:buFont typeface="Roboto"/>
              <a:buChar char="•"/>
              <a:defRPr i="0" u="none" strike="noStrike" cap="none">
                <a:solidFill>
                  <a:schemeClr val="dk1"/>
                </a:solidFill>
                <a:latin typeface="Roboto"/>
                <a:ea typeface="Roboto"/>
                <a:cs typeface="Roboto"/>
                <a:sym typeface="Roboto"/>
              </a:defRPr>
            </a:lvl2pPr>
            <a:lvl3pPr marL="1371600" marR="0" lvl="2" indent="-317500" algn="l" rtl="0">
              <a:lnSpc>
                <a:spcPct val="115000"/>
              </a:lnSpc>
              <a:spcBef>
                <a:spcPts val="400"/>
              </a:spcBef>
              <a:spcAft>
                <a:spcPts val="0"/>
              </a:spcAft>
              <a:buClr>
                <a:schemeClr val="dk1"/>
              </a:buClr>
              <a:buSzPts val="1400"/>
              <a:buFont typeface="Roboto"/>
              <a:buChar char="•"/>
              <a:defRPr i="0" u="none" strike="noStrike" cap="none">
                <a:solidFill>
                  <a:schemeClr val="dk1"/>
                </a:solidFill>
                <a:latin typeface="Roboto"/>
                <a:ea typeface="Roboto"/>
                <a:cs typeface="Roboto"/>
                <a:sym typeface="Roboto"/>
              </a:defRPr>
            </a:lvl3pPr>
            <a:lvl4pPr marL="1828800" marR="0" lvl="3" indent="-317500" algn="l" rtl="0">
              <a:lnSpc>
                <a:spcPct val="115000"/>
              </a:lnSpc>
              <a:spcBef>
                <a:spcPts val="400"/>
              </a:spcBef>
              <a:spcAft>
                <a:spcPts val="0"/>
              </a:spcAft>
              <a:buClr>
                <a:schemeClr val="dk1"/>
              </a:buClr>
              <a:buSzPts val="1400"/>
              <a:buFont typeface="Roboto"/>
              <a:buChar char="•"/>
              <a:defRPr i="0" u="none" strike="noStrike" cap="none">
                <a:solidFill>
                  <a:schemeClr val="dk1"/>
                </a:solidFill>
                <a:latin typeface="Roboto"/>
                <a:ea typeface="Roboto"/>
                <a:cs typeface="Roboto"/>
                <a:sym typeface="Roboto"/>
              </a:defRPr>
            </a:lvl4pPr>
            <a:lvl5pPr marL="2286000" marR="0" lvl="4" indent="-317500" algn="l" rtl="0">
              <a:lnSpc>
                <a:spcPct val="115000"/>
              </a:lnSpc>
              <a:spcBef>
                <a:spcPts val="400"/>
              </a:spcBef>
              <a:spcAft>
                <a:spcPts val="0"/>
              </a:spcAft>
              <a:buClr>
                <a:schemeClr val="dk1"/>
              </a:buClr>
              <a:buSzPts val="1400"/>
              <a:buFont typeface="Roboto"/>
              <a:buChar char="•"/>
              <a:defRPr i="0" u="none" strike="noStrike" cap="none">
                <a:solidFill>
                  <a:schemeClr val="dk1"/>
                </a:solidFill>
                <a:latin typeface="Roboto"/>
                <a:ea typeface="Roboto"/>
                <a:cs typeface="Roboto"/>
                <a:sym typeface="Roboto"/>
              </a:defRPr>
            </a:lvl5pPr>
            <a:lvl6pPr marL="2743200" marR="0" lvl="5" indent="-317500" algn="l" rtl="0">
              <a:lnSpc>
                <a:spcPct val="115000"/>
              </a:lnSpc>
              <a:spcBef>
                <a:spcPts val="400"/>
              </a:spcBef>
              <a:spcAft>
                <a:spcPts val="0"/>
              </a:spcAft>
              <a:buClr>
                <a:schemeClr val="dk1"/>
              </a:buClr>
              <a:buSzPts val="1400"/>
              <a:buFont typeface="Roboto"/>
              <a:buChar char="•"/>
              <a:defRPr i="0" u="none" strike="noStrike" cap="none">
                <a:solidFill>
                  <a:schemeClr val="dk1"/>
                </a:solidFill>
                <a:latin typeface="Roboto"/>
                <a:ea typeface="Roboto"/>
                <a:cs typeface="Roboto"/>
                <a:sym typeface="Roboto"/>
              </a:defRPr>
            </a:lvl6pPr>
            <a:lvl7pPr marL="3200400" marR="0" lvl="6" indent="-317500" algn="l" rtl="0">
              <a:lnSpc>
                <a:spcPct val="115000"/>
              </a:lnSpc>
              <a:spcBef>
                <a:spcPts val="400"/>
              </a:spcBef>
              <a:spcAft>
                <a:spcPts val="0"/>
              </a:spcAft>
              <a:buClr>
                <a:schemeClr val="dk1"/>
              </a:buClr>
              <a:buSzPts val="1400"/>
              <a:buFont typeface="Roboto"/>
              <a:buChar char="•"/>
              <a:defRPr i="0" u="none" strike="noStrike" cap="none">
                <a:solidFill>
                  <a:schemeClr val="dk1"/>
                </a:solidFill>
                <a:latin typeface="Roboto"/>
                <a:ea typeface="Roboto"/>
                <a:cs typeface="Roboto"/>
                <a:sym typeface="Roboto"/>
              </a:defRPr>
            </a:lvl7pPr>
            <a:lvl8pPr marL="3657600" marR="0" lvl="7" indent="-317500" algn="l" rtl="0">
              <a:lnSpc>
                <a:spcPct val="115000"/>
              </a:lnSpc>
              <a:spcBef>
                <a:spcPts val="400"/>
              </a:spcBef>
              <a:spcAft>
                <a:spcPts val="0"/>
              </a:spcAft>
              <a:buClr>
                <a:schemeClr val="dk1"/>
              </a:buClr>
              <a:buSzPts val="1400"/>
              <a:buFont typeface="Roboto"/>
              <a:buChar char="•"/>
              <a:defRPr i="0" u="none" strike="noStrike" cap="none">
                <a:solidFill>
                  <a:schemeClr val="dk1"/>
                </a:solidFill>
                <a:latin typeface="Roboto"/>
                <a:ea typeface="Roboto"/>
                <a:cs typeface="Roboto"/>
                <a:sym typeface="Roboto"/>
              </a:defRPr>
            </a:lvl8pPr>
            <a:lvl9pPr marL="4114800" marR="0" lvl="8" indent="-317500" algn="l" rtl="0">
              <a:lnSpc>
                <a:spcPct val="115000"/>
              </a:lnSpc>
              <a:spcBef>
                <a:spcPts val="400"/>
              </a:spcBef>
              <a:spcAft>
                <a:spcPts val="0"/>
              </a:spcAft>
              <a:buClr>
                <a:schemeClr val="dk1"/>
              </a:buClr>
              <a:buSzPts val="1400"/>
              <a:buFont typeface="Roboto"/>
              <a:buChar char="•"/>
              <a:defRPr i="0" u="none" strike="noStrike" cap="none">
                <a:solidFill>
                  <a:schemeClr val="dk1"/>
                </a:solidFill>
                <a:latin typeface="Roboto"/>
                <a:ea typeface="Roboto"/>
                <a:cs typeface="Roboto"/>
                <a:sym typeface="Roboto"/>
              </a:defRPr>
            </a:lvl9pPr>
          </a:lstStyle>
          <a:p>
            <a:endParaRPr/>
          </a:p>
        </p:txBody>
      </p:sp>
      <p:pic>
        <p:nvPicPr>
          <p:cNvPr id="75" name="Google Shape;75;p14"/>
          <p:cNvPicPr preferRelativeResize="0"/>
          <p:nvPr/>
        </p:nvPicPr>
        <p:blipFill rotWithShape="1">
          <a:blip r:embed="rId3">
            <a:alphaModFix/>
          </a:blip>
          <a:srcRect l="57770" r="40393"/>
          <a:stretch/>
        </p:blipFill>
        <p:spPr>
          <a:xfrm>
            <a:off x="-4550" y="-3600"/>
            <a:ext cx="180900" cy="515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ody Slide Pink">
  <p:cSld name="Basic Slide Green_1_1_1_1">
    <p:bg>
      <p:bgPr>
        <a:solidFill>
          <a:schemeClr val="lt1"/>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CCCCCC"/>
                </a:solidFill>
                <a:latin typeface="Roboto"/>
                <a:ea typeface="Roboto"/>
                <a:cs typeface="Roboto"/>
                <a:sym typeface="Roboto"/>
              </a:defRPr>
            </a:lvl1pPr>
            <a:lvl2pPr marL="0" marR="0" lvl="1" indent="0" algn="r" rtl="0">
              <a:spcBef>
                <a:spcPts val="0"/>
              </a:spcBef>
              <a:buNone/>
              <a:defRPr sz="1100" b="1" i="0">
                <a:solidFill>
                  <a:srgbClr val="CCCCCC"/>
                </a:solidFill>
                <a:latin typeface="Roboto"/>
                <a:ea typeface="Roboto"/>
                <a:cs typeface="Roboto"/>
                <a:sym typeface="Roboto"/>
              </a:defRPr>
            </a:lvl2pPr>
            <a:lvl3pPr marL="0" marR="0" lvl="2" indent="0" algn="r" rtl="0">
              <a:spcBef>
                <a:spcPts val="0"/>
              </a:spcBef>
              <a:buNone/>
              <a:defRPr sz="1100" b="1" i="0">
                <a:solidFill>
                  <a:srgbClr val="CCCCCC"/>
                </a:solidFill>
                <a:latin typeface="Roboto"/>
                <a:ea typeface="Roboto"/>
                <a:cs typeface="Roboto"/>
                <a:sym typeface="Roboto"/>
              </a:defRPr>
            </a:lvl3pPr>
            <a:lvl4pPr marL="0" marR="0" lvl="3" indent="0" algn="r" rtl="0">
              <a:spcBef>
                <a:spcPts val="0"/>
              </a:spcBef>
              <a:buNone/>
              <a:defRPr sz="1100" b="1" i="0">
                <a:solidFill>
                  <a:srgbClr val="CCCCCC"/>
                </a:solidFill>
                <a:latin typeface="Roboto"/>
                <a:ea typeface="Roboto"/>
                <a:cs typeface="Roboto"/>
                <a:sym typeface="Roboto"/>
              </a:defRPr>
            </a:lvl4pPr>
            <a:lvl5pPr marL="0" marR="0" lvl="4" indent="0" algn="r" rtl="0">
              <a:spcBef>
                <a:spcPts val="0"/>
              </a:spcBef>
              <a:buNone/>
              <a:defRPr sz="1100" b="1" i="0">
                <a:solidFill>
                  <a:srgbClr val="CCCCCC"/>
                </a:solidFill>
                <a:latin typeface="Roboto"/>
                <a:ea typeface="Roboto"/>
                <a:cs typeface="Roboto"/>
                <a:sym typeface="Roboto"/>
              </a:defRPr>
            </a:lvl5pPr>
            <a:lvl6pPr marL="0" marR="0" lvl="5" indent="0" algn="r" rtl="0">
              <a:spcBef>
                <a:spcPts val="0"/>
              </a:spcBef>
              <a:buNone/>
              <a:defRPr sz="1100" b="1" i="0">
                <a:solidFill>
                  <a:srgbClr val="CCCCCC"/>
                </a:solidFill>
                <a:latin typeface="Roboto"/>
                <a:ea typeface="Roboto"/>
                <a:cs typeface="Roboto"/>
                <a:sym typeface="Roboto"/>
              </a:defRPr>
            </a:lvl6pPr>
            <a:lvl7pPr marL="0" marR="0" lvl="6" indent="0" algn="r" rtl="0">
              <a:spcBef>
                <a:spcPts val="0"/>
              </a:spcBef>
              <a:buNone/>
              <a:defRPr sz="1100" b="1" i="0">
                <a:solidFill>
                  <a:srgbClr val="CCCCCC"/>
                </a:solidFill>
                <a:latin typeface="Roboto"/>
                <a:ea typeface="Roboto"/>
                <a:cs typeface="Roboto"/>
                <a:sym typeface="Roboto"/>
              </a:defRPr>
            </a:lvl7pPr>
            <a:lvl8pPr marL="0" marR="0" lvl="7" indent="0" algn="r" rtl="0">
              <a:spcBef>
                <a:spcPts val="0"/>
              </a:spcBef>
              <a:buNone/>
              <a:defRPr sz="1100" b="1" i="0">
                <a:solidFill>
                  <a:srgbClr val="CCCCCC"/>
                </a:solidFill>
                <a:latin typeface="Roboto"/>
                <a:ea typeface="Roboto"/>
                <a:cs typeface="Roboto"/>
                <a:sym typeface="Roboto"/>
              </a:defRPr>
            </a:lvl8pPr>
            <a:lvl9pPr marL="0" marR="0" lvl="8" indent="0" algn="r" rtl="0">
              <a:spcBef>
                <a:spcPts val="0"/>
              </a:spcBef>
              <a:buNone/>
              <a:defRPr sz="1100" b="1" i="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5"/>
          <p:cNvPicPr preferRelativeResize="0"/>
          <p:nvPr/>
        </p:nvPicPr>
        <p:blipFill>
          <a:blip r:embed="rId2">
            <a:alphaModFix/>
          </a:blip>
          <a:stretch>
            <a:fillRect/>
          </a:stretch>
        </p:blipFill>
        <p:spPr>
          <a:xfrm>
            <a:off x="8241224" y="167850"/>
            <a:ext cx="731101" cy="307893"/>
          </a:xfrm>
          <a:prstGeom prst="rect">
            <a:avLst/>
          </a:prstGeom>
          <a:noFill/>
          <a:ln>
            <a:noFill/>
          </a:ln>
        </p:spPr>
      </p:pic>
      <p:sp>
        <p:nvSpPr>
          <p:cNvPr id="79" name="Google Shape;79;p15"/>
          <p:cNvSpPr/>
          <p:nvPr/>
        </p:nvSpPr>
        <p:spPr>
          <a:xfrm>
            <a:off x="-4539" y="-3600"/>
            <a:ext cx="180900" cy="5150700"/>
          </a:xfrm>
          <a:prstGeom prst="rect">
            <a:avLst/>
          </a:prstGeom>
          <a:gradFill>
            <a:gsLst>
              <a:gs pos="0">
                <a:srgbClr val="F84568"/>
              </a:gs>
              <a:gs pos="100000">
                <a:srgbClr val="5000A8"/>
              </a:gs>
            </a:gsLst>
            <a:lin ang="2698631"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0" name="Google Shape;80;p15"/>
          <p:cNvSpPr txBox="1">
            <a:spLocks noGrp="1"/>
          </p:cNvSpPr>
          <p:nvPr>
            <p:ph type="title"/>
          </p:nvPr>
        </p:nvSpPr>
        <p:spPr>
          <a:xfrm>
            <a:off x="575113" y="427706"/>
            <a:ext cx="8004300" cy="567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700"/>
              <a:buFont typeface="Roboto Black"/>
              <a:buNone/>
              <a:defRPr sz="2700" i="0" u="none" strike="noStrike" cap="none">
                <a:solidFill>
                  <a:schemeClr val="dk1"/>
                </a:solidFill>
                <a:latin typeface="Roboto Black"/>
                <a:ea typeface="Roboto Black"/>
                <a:cs typeface="Roboto Black"/>
                <a:sym typeface="Roboto Black"/>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81" name="Google Shape;81;p15"/>
          <p:cNvSpPr txBox="1">
            <a:spLocks noGrp="1"/>
          </p:cNvSpPr>
          <p:nvPr>
            <p:ph type="body" idx="1"/>
          </p:nvPr>
        </p:nvSpPr>
        <p:spPr>
          <a:xfrm>
            <a:off x="575116" y="995376"/>
            <a:ext cx="8004300" cy="33480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115000"/>
              </a:lnSpc>
              <a:spcBef>
                <a:spcPts val="800"/>
              </a:spcBef>
              <a:spcAft>
                <a:spcPts val="0"/>
              </a:spcAft>
              <a:buClr>
                <a:schemeClr val="dk1"/>
              </a:buClr>
              <a:buSzPts val="1800"/>
              <a:buFont typeface="Roboto"/>
              <a:buChar char="•"/>
              <a:defRPr sz="1800" i="0" u="none" strike="noStrike" cap="none">
                <a:solidFill>
                  <a:schemeClr val="dk1"/>
                </a:solidFill>
                <a:latin typeface="Roboto"/>
                <a:ea typeface="Roboto"/>
                <a:cs typeface="Roboto"/>
                <a:sym typeface="Roboto"/>
              </a:defRPr>
            </a:lvl1pPr>
            <a:lvl2pPr marL="914400" marR="0" lvl="1"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3pPr>
            <a:lvl4pPr marL="1828800" marR="0" lvl="3"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4pPr>
            <a:lvl5pPr marL="2286000" marR="0" lvl="4"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5pPr>
            <a:lvl6pPr marL="2743200" marR="0" lvl="5"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6pPr>
            <a:lvl7pPr marL="3200400" marR="0" lvl="6"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7pPr>
            <a:lvl8pPr marL="3657600" marR="0" lvl="7"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8pPr>
            <a:lvl9pPr marL="4114800" marR="0" lvl="8"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ody Slide Orange">
  <p:cSld name="Basic Slide Green_1_1_1_1_1_1">
    <p:bg>
      <p:bgPr>
        <a:solidFill>
          <a:schemeClr val="lt1"/>
        </a:soli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CCCCCC"/>
                </a:solidFill>
                <a:latin typeface="Roboto"/>
                <a:ea typeface="Roboto"/>
                <a:cs typeface="Roboto"/>
                <a:sym typeface="Roboto"/>
              </a:defRPr>
            </a:lvl1pPr>
            <a:lvl2pPr marL="0" marR="0" lvl="1" indent="0" algn="r" rtl="0">
              <a:spcBef>
                <a:spcPts val="0"/>
              </a:spcBef>
              <a:buNone/>
              <a:defRPr sz="1100" b="1" i="0">
                <a:solidFill>
                  <a:srgbClr val="CCCCCC"/>
                </a:solidFill>
                <a:latin typeface="Roboto"/>
                <a:ea typeface="Roboto"/>
                <a:cs typeface="Roboto"/>
                <a:sym typeface="Roboto"/>
              </a:defRPr>
            </a:lvl2pPr>
            <a:lvl3pPr marL="0" marR="0" lvl="2" indent="0" algn="r" rtl="0">
              <a:spcBef>
                <a:spcPts val="0"/>
              </a:spcBef>
              <a:buNone/>
              <a:defRPr sz="1100" b="1" i="0">
                <a:solidFill>
                  <a:srgbClr val="CCCCCC"/>
                </a:solidFill>
                <a:latin typeface="Roboto"/>
                <a:ea typeface="Roboto"/>
                <a:cs typeface="Roboto"/>
                <a:sym typeface="Roboto"/>
              </a:defRPr>
            </a:lvl3pPr>
            <a:lvl4pPr marL="0" marR="0" lvl="3" indent="0" algn="r" rtl="0">
              <a:spcBef>
                <a:spcPts val="0"/>
              </a:spcBef>
              <a:buNone/>
              <a:defRPr sz="1100" b="1" i="0">
                <a:solidFill>
                  <a:srgbClr val="CCCCCC"/>
                </a:solidFill>
                <a:latin typeface="Roboto"/>
                <a:ea typeface="Roboto"/>
                <a:cs typeface="Roboto"/>
                <a:sym typeface="Roboto"/>
              </a:defRPr>
            </a:lvl4pPr>
            <a:lvl5pPr marL="0" marR="0" lvl="4" indent="0" algn="r" rtl="0">
              <a:spcBef>
                <a:spcPts val="0"/>
              </a:spcBef>
              <a:buNone/>
              <a:defRPr sz="1100" b="1" i="0">
                <a:solidFill>
                  <a:srgbClr val="CCCCCC"/>
                </a:solidFill>
                <a:latin typeface="Roboto"/>
                <a:ea typeface="Roboto"/>
                <a:cs typeface="Roboto"/>
                <a:sym typeface="Roboto"/>
              </a:defRPr>
            </a:lvl5pPr>
            <a:lvl6pPr marL="0" marR="0" lvl="5" indent="0" algn="r" rtl="0">
              <a:spcBef>
                <a:spcPts val="0"/>
              </a:spcBef>
              <a:buNone/>
              <a:defRPr sz="1100" b="1" i="0">
                <a:solidFill>
                  <a:srgbClr val="CCCCCC"/>
                </a:solidFill>
                <a:latin typeface="Roboto"/>
                <a:ea typeface="Roboto"/>
                <a:cs typeface="Roboto"/>
                <a:sym typeface="Roboto"/>
              </a:defRPr>
            </a:lvl6pPr>
            <a:lvl7pPr marL="0" marR="0" lvl="6" indent="0" algn="r" rtl="0">
              <a:spcBef>
                <a:spcPts val="0"/>
              </a:spcBef>
              <a:buNone/>
              <a:defRPr sz="1100" b="1" i="0">
                <a:solidFill>
                  <a:srgbClr val="CCCCCC"/>
                </a:solidFill>
                <a:latin typeface="Roboto"/>
                <a:ea typeface="Roboto"/>
                <a:cs typeface="Roboto"/>
                <a:sym typeface="Roboto"/>
              </a:defRPr>
            </a:lvl7pPr>
            <a:lvl8pPr marL="0" marR="0" lvl="7" indent="0" algn="r" rtl="0">
              <a:spcBef>
                <a:spcPts val="0"/>
              </a:spcBef>
              <a:buNone/>
              <a:defRPr sz="1100" b="1" i="0">
                <a:solidFill>
                  <a:srgbClr val="CCCCCC"/>
                </a:solidFill>
                <a:latin typeface="Roboto"/>
                <a:ea typeface="Roboto"/>
                <a:cs typeface="Roboto"/>
                <a:sym typeface="Roboto"/>
              </a:defRPr>
            </a:lvl8pPr>
            <a:lvl9pPr marL="0" marR="0" lvl="8" indent="0" algn="r" rtl="0">
              <a:spcBef>
                <a:spcPts val="0"/>
              </a:spcBef>
              <a:buNone/>
              <a:defRPr sz="1100" b="1" i="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84" name="Google Shape;84;p16"/>
          <p:cNvPicPr preferRelativeResize="0"/>
          <p:nvPr/>
        </p:nvPicPr>
        <p:blipFill>
          <a:blip r:embed="rId2">
            <a:alphaModFix/>
          </a:blip>
          <a:stretch>
            <a:fillRect/>
          </a:stretch>
        </p:blipFill>
        <p:spPr>
          <a:xfrm>
            <a:off x="8241224" y="167850"/>
            <a:ext cx="731101" cy="307893"/>
          </a:xfrm>
          <a:prstGeom prst="rect">
            <a:avLst/>
          </a:prstGeom>
          <a:noFill/>
          <a:ln>
            <a:noFill/>
          </a:ln>
        </p:spPr>
      </p:pic>
      <p:sp>
        <p:nvSpPr>
          <p:cNvPr id="85" name="Google Shape;85;p16"/>
          <p:cNvSpPr/>
          <p:nvPr/>
        </p:nvSpPr>
        <p:spPr>
          <a:xfrm>
            <a:off x="-4539" y="-3600"/>
            <a:ext cx="180900" cy="5150700"/>
          </a:xfrm>
          <a:prstGeom prst="rect">
            <a:avLst/>
          </a:prstGeom>
          <a:gradFill>
            <a:gsLst>
              <a:gs pos="0">
                <a:srgbClr val="F58A51"/>
              </a:gs>
              <a:gs pos="100000">
                <a:srgbClr val="F84568"/>
              </a:gs>
            </a:gsLst>
            <a:lin ang="2698631"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 name="Google Shape;86;p16"/>
          <p:cNvSpPr txBox="1">
            <a:spLocks noGrp="1"/>
          </p:cNvSpPr>
          <p:nvPr>
            <p:ph type="title"/>
          </p:nvPr>
        </p:nvSpPr>
        <p:spPr>
          <a:xfrm>
            <a:off x="575113" y="427706"/>
            <a:ext cx="8004300" cy="567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700"/>
              <a:buFont typeface="Roboto Black"/>
              <a:buNone/>
              <a:defRPr sz="2700" i="0" u="none" strike="noStrike" cap="none">
                <a:solidFill>
                  <a:schemeClr val="dk1"/>
                </a:solidFill>
                <a:latin typeface="Roboto Black"/>
                <a:ea typeface="Roboto Black"/>
                <a:cs typeface="Roboto Black"/>
                <a:sym typeface="Roboto Black"/>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87" name="Google Shape;87;p16"/>
          <p:cNvSpPr txBox="1">
            <a:spLocks noGrp="1"/>
          </p:cNvSpPr>
          <p:nvPr>
            <p:ph type="body" idx="1"/>
          </p:nvPr>
        </p:nvSpPr>
        <p:spPr>
          <a:xfrm>
            <a:off x="575116" y="995376"/>
            <a:ext cx="8004300" cy="33480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115000"/>
              </a:lnSpc>
              <a:spcBef>
                <a:spcPts val="800"/>
              </a:spcBef>
              <a:spcAft>
                <a:spcPts val="0"/>
              </a:spcAft>
              <a:buClr>
                <a:schemeClr val="dk1"/>
              </a:buClr>
              <a:buSzPts val="1800"/>
              <a:buFont typeface="Roboto"/>
              <a:buChar char="•"/>
              <a:defRPr sz="1800" i="0" u="none" strike="noStrike" cap="none">
                <a:solidFill>
                  <a:schemeClr val="dk1"/>
                </a:solidFill>
                <a:latin typeface="Roboto"/>
                <a:ea typeface="Roboto"/>
                <a:cs typeface="Roboto"/>
                <a:sym typeface="Roboto"/>
              </a:defRPr>
            </a:lvl1pPr>
            <a:lvl2pPr marL="914400" marR="0" lvl="1"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2pPr>
            <a:lvl3pPr marL="1371600" marR="0" lvl="2"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3pPr>
            <a:lvl4pPr marL="1828800" marR="0" lvl="3"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4pPr>
            <a:lvl5pPr marL="2286000" marR="0" lvl="4"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5pPr>
            <a:lvl6pPr marL="2743200" marR="0" lvl="5"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6pPr>
            <a:lvl7pPr marL="3200400" marR="0" lvl="6"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7pPr>
            <a:lvl8pPr marL="3657600" marR="0" lvl="7"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8pPr>
            <a:lvl9pPr marL="4114800" marR="0" lvl="8" indent="-317500" algn="l" rtl="0">
              <a:lnSpc>
                <a:spcPct val="115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Dark">
  <p:cSld name="Basic Slide Green_1_1_1_1_1_1_1">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subTitle" idx="1"/>
          </p:nvPr>
        </p:nvSpPr>
        <p:spPr>
          <a:xfrm>
            <a:off x="1267498" y="3559650"/>
            <a:ext cx="6609000" cy="307800"/>
          </a:xfrm>
          <a:prstGeom prst="rect">
            <a:avLst/>
          </a:prstGeom>
          <a:noFill/>
          <a:ln>
            <a:noFill/>
          </a:ln>
        </p:spPr>
        <p:txBody>
          <a:bodyPr spcFirstLastPara="1" wrap="square" lIns="68575" tIns="68575" rIns="68575" bIns="68575" anchor="t" anchorCtr="0">
            <a:noAutofit/>
          </a:bodyPr>
          <a:lstStyle>
            <a:lvl1pPr lvl="0" algn="ctr">
              <a:spcBef>
                <a:spcPts val="0"/>
              </a:spcBef>
              <a:spcAft>
                <a:spcPts val="0"/>
              </a:spcAft>
              <a:buNone/>
              <a:defRPr sz="1100" b="1">
                <a:solidFill>
                  <a:srgbClr val="FFFFFF"/>
                </a:solidFill>
                <a:latin typeface="Roboto"/>
                <a:ea typeface="Roboto"/>
                <a:cs typeface="Roboto"/>
                <a:sym typeface="Roboto"/>
              </a:defRPr>
            </a:lvl1pPr>
            <a:lvl2pPr lvl="1">
              <a:spcBef>
                <a:spcPts val="0"/>
              </a:spcBef>
              <a:spcAft>
                <a:spcPts val="0"/>
              </a:spcAft>
              <a:buNone/>
              <a:defRPr sz="1100"/>
            </a:lvl2pPr>
            <a:lvl3pPr lvl="2">
              <a:spcBef>
                <a:spcPts val="0"/>
              </a:spcBef>
              <a:spcAft>
                <a:spcPts val="0"/>
              </a:spcAft>
              <a:buNone/>
              <a:defRPr sz="1100"/>
            </a:lvl3pPr>
            <a:lvl4pPr lvl="3">
              <a:spcBef>
                <a:spcPts val="0"/>
              </a:spcBef>
              <a:spcAft>
                <a:spcPts val="0"/>
              </a:spcAft>
              <a:buNone/>
              <a:defRPr sz="1100"/>
            </a:lvl4pPr>
            <a:lvl5pPr lvl="4">
              <a:spcBef>
                <a:spcPts val="0"/>
              </a:spcBef>
              <a:spcAft>
                <a:spcPts val="0"/>
              </a:spcAft>
              <a:buNone/>
              <a:defRPr sz="1100"/>
            </a:lvl5pPr>
            <a:lvl6pPr lvl="5">
              <a:spcBef>
                <a:spcPts val="0"/>
              </a:spcBef>
              <a:spcAft>
                <a:spcPts val="0"/>
              </a:spcAft>
              <a:buNone/>
              <a:defRPr sz="1100"/>
            </a:lvl6pPr>
            <a:lvl7pPr lvl="6">
              <a:spcBef>
                <a:spcPts val="0"/>
              </a:spcBef>
              <a:spcAft>
                <a:spcPts val="0"/>
              </a:spcAft>
              <a:buNone/>
              <a:defRPr sz="1100"/>
            </a:lvl7pPr>
            <a:lvl8pPr lvl="7">
              <a:spcBef>
                <a:spcPts val="0"/>
              </a:spcBef>
              <a:spcAft>
                <a:spcPts val="0"/>
              </a:spcAft>
              <a:buNone/>
              <a:defRPr sz="1100"/>
            </a:lvl8pPr>
            <a:lvl9pPr lvl="8">
              <a:spcBef>
                <a:spcPts val="0"/>
              </a:spcBef>
              <a:spcAft>
                <a:spcPts val="0"/>
              </a:spcAft>
              <a:buNone/>
              <a:defRPr sz="1100"/>
            </a:lvl9pPr>
          </a:lstStyle>
          <a:p>
            <a:endParaRPr/>
          </a:p>
        </p:txBody>
      </p:sp>
      <p:sp>
        <p:nvSpPr>
          <p:cNvPr id="90" name="Google Shape;90;p17"/>
          <p:cNvSpPr txBox="1">
            <a:spLocks noGrp="1"/>
          </p:cNvSpPr>
          <p:nvPr>
            <p:ph type="subTitle" idx="2"/>
          </p:nvPr>
        </p:nvSpPr>
        <p:spPr>
          <a:xfrm>
            <a:off x="1267498" y="1919813"/>
            <a:ext cx="6609000" cy="1591800"/>
          </a:xfrm>
          <a:prstGeom prst="rect">
            <a:avLst/>
          </a:prstGeom>
          <a:noFill/>
          <a:ln>
            <a:noFill/>
          </a:ln>
        </p:spPr>
        <p:txBody>
          <a:bodyPr spcFirstLastPara="1" wrap="square" lIns="68575" tIns="68575" rIns="68575" bIns="68575" anchor="t" anchorCtr="0">
            <a:noAutofit/>
          </a:bodyPr>
          <a:lstStyle>
            <a:lvl1pPr lvl="0" algn="ctr">
              <a:spcBef>
                <a:spcPts val="0"/>
              </a:spcBef>
              <a:spcAft>
                <a:spcPts val="0"/>
              </a:spcAft>
              <a:buNone/>
              <a:defRPr sz="1800">
                <a:solidFill>
                  <a:srgbClr val="FFFFFF"/>
                </a:solidFill>
                <a:latin typeface="Roboto"/>
                <a:ea typeface="Roboto"/>
                <a:cs typeface="Roboto"/>
                <a:sym typeface="Roboto"/>
              </a:defRPr>
            </a:lvl1pPr>
            <a:lvl2pPr lvl="1">
              <a:spcBef>
                <a:spcPts val="0"/>
              </a:spcBef>
              <a:spcAft>
                <a:spcPts val="0"/>
              </a:spcAft>
              <a:buNone/>
              <a:defRPr sz="1100"/>
            </a:lvl2pPr>
            <a:lvl3pPr lvl="2">
              <a:spcBef>
                <a:spcPts val="0"/>
              </a:spcBef>
              <a:spcAft>
                <a:spcPts val="0"/>
              </a:spcAft>
              <a:buNone/>
              <a:defRPr sz="1100"/>
            </a:lvl3pPr>
            <a:lvl4pPr lvl="3">
              <a:spcBef>
                <a:spcPts val="0"/>
              </a:spcBef>
              <a:spcAft>
                <a:spcPts val="0"/>
              </a:spcAft>
              <a:buNone/>
              <a:defRPr sz="1100"/>
            </a:lvl4pPr>
            <a:lvl5pPr lvl="4">
              <a:spcBef>
                <a:spcPts val="0"/>
              </a:spcBef>
              <a:spcAft>
                <a:spcPts val="0"/>
              </a:spcAft>
              <a:buNone/>
              <a:defRPr sz="1100"/>
            </a:lvl5pPr>
            <a:lvl6pPr lvl="5">
              <a:spcBef>
                <a:spcPts val="0"/>
              </a:spcBef>
              <a:spcAft>
                <a:spcPts val="0"/>
              </a:spcAft>
              <a:buNone/>
              <a:defRPr sz="1100"/>
            </a:lvl6pPr>
            <a:lvl7pPr lvl="6">
              <a:spcBef>
                <a:spcPts val="0"/>
              </a:spcBef>
              <a:spcAft>
                <a:spcPts val="0"/>
              </a:spcAft>
              <a:buNone/>
              <a:defRPr sz="1100"/>
            </a:lvl7pPr>
            <a:lvl8pPr lvl="7">
              <a:spcBef>
                <a:spcPts val="0"/>
              </a:spcBef>
              <a:spcAft>
                <a:spcPts val="0"/>
              </a:spcAft>
              <a:buNone/>
              <a:defRPr sz="1100"/>
            </a:lvl8pPr>
            <a:lvl9pPr lvl="8">
              <a:spcBef>
                <a:spcPts val="0"/>
              </a:spcBef>
              <a:spcAft>
                <a:spcPts val="0"/>
              </a:spcAft>
              <a:buNone/>
              <a:defRPr sz="1100"/>
            </a:lvl9pPr>
          </a:lstStyle>
          <a:p>
            <a:endParaRPr/>
          </a:p>
        </p:txBody>
      </p:sp>
      <p:pic>
        <p:nvPicPr>
          <p:cNvPr id="91" name="Google Shape;91;p17"/>
          <p:cNvPicPr preferRelativeResize="0"/>
          <p:nvPr/>
        </p:nvPicPr>
        <p:blipFill>
          <a:blip r:embed="rId3">
            <a:alphaModFix/>
          </a:blip>
          <a:stretch>
            <a:fillRect/>
          </a:stretch>
        </p:blipFill>
        <p:spPr>
          <a:xfrm>
            <a:off x="8242725" y="167850"/>
            <a:ext cx="728090" cy="307894"/>
          </a:xfrm>
          <a:prstGeom prst="rect">
            <a:avLst/>
          </a:prstGeom>
          <a:noFill/>
          <a:ln>
            <a:noFill/>
          </a:ln>
        </p:spPr>
      </p:pic>
      <p:sp>
        <p:nvSpPr>
          <p:cNvPr id="92" name="Google Shape;92;p17"/>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FFFFFF"/>
                </a:solidFill>
                <a:latin typeface="Roboto"/>
                <a:ea typeface="Roboto"/>
                <a:cs typeface="Roboto"/>
                <a:sym typeface="Roboto"/>
              </a:defRPr>
            </a:lvl1pPr>
            <a:lvl2pPr marL="0" marR="0" lvl="1" indent="0" algn="r" rtl="0">
              <a:spcBef>
                <a:spcPts val="0"/>
              </a:spcBef>
              <a:buNone/>
              <a:defRPr sz="1100" b="1" i="0">
                <a:solidFill>
                  <a:srgbClr val="FFFFFF"/>
                </a:solidFill>
                <a:latin typeface="Roboto"/>
                <a:ea typeface="Roboto"/>
                <a:cs typeface="Roboto"/>
                <a:sym typeface="Roboto"/>
              </a:defRPr>
            </a:lvl2pPr>
            <a:lvl3pPr marL="0" marR="0" lvl="2" indent="0" algn="r" rtl="0">
              <a:spcBef>
                <a:spcPts val="0"/>
              </a:spcBef>
              <a:buNone/>
              <a:defRPr sz="1100" b="1" i="0">
                <a:solidFill>
                  <a:srgbClr val="FFFFFF"/>
                </a:solidFill>
                <a:latin typeface="Roboto"/>
                <a:ea typeface="Roboto"/>
                <a:cs typeface="Roboto"/>
                <a:sym typeface="Roboto"/>
              </a:defRPr>
            </a:lvl3pPr>
            <a:lvl4pPr marL="0" marR="0" lvl="3" indent="0" algn="r" rtl="0">
              <a:spcBef>
                <a:spcPts val="0"/>
              </a:spcBef>
              <a:buNone/>
              <a:defRPr sz="1100" b="1" i="0">
                <a:solidFill>
                  <a:srgbClr val="FFFFFF"/>
                </a:solidFill>
                <a:latin typeface="Roboto"/>
                <a:ea typeface="Roboto"/>
                <a:cs typeface="Roboto"/>
                <a:sym typeface="Roboto"/>
              </a:defRPr>
            </a:lvl4pPr>
            <a:lvl5pPr marL="0" marR="0" lvl="4" indent="0" algn="r" rtl="0">
              <a:spcBef>
                <a:spcPts val="0"/>
              </a:spcBef>
              <a:buNone/>
              <a:defRPr sz="1100" b="1" i="0">
                <a:solidFill>
                  <a:srgbClr val="FFFFFF"/>
                </a:solidFill>
                <a:latin typeface="Roboto"/>
                <a:ea typeface="Roboto"/>
                <a:cs typeface="Roboto"/>
                <a:sym typeface="Roboto"/>
              </a:defRPr>
            </a:lvl5pPr>
            <a:lvl6pPr marL="0" marR="0" lvl="5" indent="0" algn="r" rtl="0">
              <a:spcBef>
                <a:spcPts val="0"/>
              </a:spcBef>
              <a:buNone/>
              <a:defRPr sz="1100" b="1" i="0">
                <a:solidFill>
                  <a:srgbClr val="FFFFFF"/>
                </a:solidFill>
                <a:latin typeface="Roboto"/>
                <a:ea typeface="Roboto"/>
                <a:cs typeface="Roboto"/>
                <a:sym typeface="Roboto"/>
              </a:defRPr>
            </a:lvl6pPr>
            <a:lvl7pPr marL="0" marR="0" lvl="6" indent="0" algn="r" rtl="0">
              <a:spcBef>
                <a:spcPts val="0"/>
              </a:spcBef>
              <a:buNone/>
              <a:defRPr sz="1100" b="1" i="0">
                <a:solidFill>
                  <a:srgbClr val="FFFFFF"/>
                </a:solidFill>
                <a:latin typeface="Roboto"/>
                <a:ea typeface="Roboto"/>
                <a:cs typeface="Roboto"/>
                <a:sym typeface="Roboto"/>
              </a:defRPr>
            </a:lvl7pPr>
            <a:lvl8pPr marL="0" marR="0" lvl="7" indent="0" algn="r" rtl="0">
              <a:spcBef>
                <a:spcPts val="0"/>
              </a:spcBef>
              <a:buNone/>
              <a:defRPr sz="1100" b="1" i="0">
                <a:solidFill>
                  <a:srgbClr val="FFFFFF"/>
                </a:solidFill>
                <a:latin typeface="Roboto"/>
                <a:ea typeface="Roboto"/>
                <a:cs typeface="Roboto"/>
                <a:sym typeface="Roboto"/>
              </a:defRPr>
            </a:lvl8pPr>
            <a:lvl9pPr marL="0" marR="0" lvl="8" indent="0" algn="r" rtl="0">
              <a:spcBef>
                <a:spcPts val="0"/>
              </a:spcBef>
              <a:buNone/>
              <a:defRPr sz="1100" b="1" i="0">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Light">
  <p:cSld name="Basic Slide Green_1_1_1_1_1_1_1_1">
    <p:spTree>
      <p:nvGrpSpPr>
        <p:cNvPr id="1" name="Shape 93"/>
        <p:cNvGrpSpPr/>
        <p:nvPr/>
      </p:nvGrpSpPr>
      <p:grpSpPr>
        <a:xfrm>
          <a:off x="0" y="0"/>
          <a:ext cx="0" cy="0"/>
          <a:chOff x="0" y="0"/>
          <a:chExt cx="0" cy="0"/>
        </a:xfrm>
      </p:grpSpPr>
      <p:sp>
        <p:nvSpPr>
          <p:cNvPr id="94" name="Google Shape;94;p18"/>
          <p:cNvSpPr txBox="1">
            <a:spLocks noGrp="1"/>
          </p:cNvSpPr>
          <p:nvPr>
            <p:ph type="subTitle" idx="1"/>
          </p:nvPr>
        </p:nvSpPr>
        <p:spPr>
          <a:xfrm>
            <a:off x="1267498" y="3559650"/>
            <a:ext cx="6609000" cy="307800"/>
          </a:xfrm>
          <a:prstGeom prst="rect">
            <a:avLst/>
          </a:prstGeom>
          <a:noFill/>
          <a:ln>
            <a:noFill/>
          </a:ln>
        </p:spPr>
        <p:txBody>
          <a:bodyPr spcFirstLastPara="1" wrap="square" lIns="68575" tIns="68575" rIns="68575" bIns="68575" anchor="t" anchorCtr="0">
            <a:noAutofit/>
          </a:bodyPr>
          <a:lstStyle>
            <a:lvl1pPr lvl="0" algn="ctr" rtl="0">
              <a:spcBef>
                <a:spcPts val="0"/>
              </a:spcBef>
              <a:spcAft>
                <a:spcPts val="0"/>
              </a:spcAft>
              <a:buNone/>
              <a:defRPr sz="1100" b="1">
                <a:latin typeface="Roboto"/>
                <a:ea typeface="Roboto"/>
                <a:cs typeface="Roboto"/>
                <a:sym typeface="Roboto"/>
              </a:defRPr>
            </a:lvl1pPr>
            <a:lvl2pPr lvl="1" rtl="0">
              <a:spcBef>
                <a:spcPts val="0"/>
              </a:spcBef>
              <a:spcAft>
                <a:spcPts val="0"/>
              </a:spcAft>
              <a:buNone/>
              <a:defRPr sz="1100"/>
            </a:lvl2pPr>
            <a:lvl3pPr lvl="2" rtl="0">
              <a:spcBef>
                <a:spcPts val="0"/>
              </a:spcBef>
              <a:spcAft>
                <a:spcPts val="0"/>
              </a:spcAft>
              <a:buNone/>
              <a:defRPr sz="1100"/>
            </a:lvl3pPr>
            <a:lvl4pPr lvl="3" rtl="0">
              <a:spcBef>
                <a:spcPts val="0"/>
              </a:spcBef>
              <a:spcAft>
                <a:spcPts val="0"/>
              </a:spcAft>
              <a:buNone/>
              <a:defRPr sz="1100"/>
            </a:lvl4pPr>
            <a:lvl5pPr lvl="4" rtl="0">
              <a:spcBef>
                <a:spcPts val="0"/>
              </a:spcBef>
              <a:spcAft>
                <a:spcPts val="0"/>
              </a:spcAft>
              <a:buNone/>
              <a:defRPr sz="1100"/>
            </a:lvl5pPr>
            <a:lvl6pPr lvl="5" rtl="0">
              <a:spcBef>
                <a:spcPts val="0"/>
              </a:spcBef>
              <a:spcAft>
                <a:spcPts val="0"/>
              </a:spcAft>
              <a:buNone/>
              <a:defRPr sz="1100"/>
            </a:lvl6pPr>
            <a:lvl7pPr lvl="6" rtl="0">
              <a:spcBef>
                <a:spcPts val="0"/>
              </a:spcBef>
              <a:spcAft>
                <a:spcPts val="0"/>
              </a:spcAft>
              <a:buNone/>
              <a:defRPr sz="1100"/>
            </a:lvl7pPr>
            <a:lvl8pPr lvl="7" rtl="0">
              <a:spcBef>
                <a:spcPts val="0"/>
              </a:spcBef>
              <a:spcAft>
                <a:spcPts val="0"/>
              </a:spcAft>
              <a:buNone/>
              <a:defRPr sz="1100"/>
            </a:lvl8pPr>
            <a:lvl9pPr lvl="8" rtl="0">
              <a:spcBef>
                <a:spcPts val="0"/>
              </a:spcBef>
              <a:spcAft>
                <a:spcPts val="0"/>
              </a:spcAft>
              <a:buNone/>
              <a:defRPr sz="1100"/>
            </a:lvl9pPr>
          </a:lstStyle>
          <a:p>
            <a:endParaRPr/>
          </a:p>
        </p:txBody>
      </p:sp>
      <p:sp>
        <p:nvSpPr>
          <p:cNvPr id="95" name="Google Shape;95;p18"/>
          <p:cNvSpPr txBox="1">
            <a:spLocks noGrp="1"/>
          </p:cNvSpPr>
          <p:nvPr>
            <p:ph type="subTitle" idx="2"/>
          </p:nvPr>
        </p:nvSpPr>
        <p:spPr>
          <a:xfrm>
            <a:off x="1267498" y="1919813"/>
            <a:ext cx="6609000" cy="1591800"/>
          </a:xfrm>
          <a:prstGeom prst="rect">
            <a:avLst/>
          </a:prstGeom>
          <a:noFill/>
          <a:ln>
            <a:noFill/>
          </a:ln>
        </p:spPr>
        <p:txBody>
          <a:bodyPr spcFirstLastPara="1" wrap="square" lIns="68575" tIns="68575" rIns="68575" bIns="68575" anchor="t" anchorCtr="0">
            <a:noAutofit/>
          </a:bodyPr>
          <a:lstStyle>
            <a:lvl1pPr lvl="0" algn="ctr" rtl="0">
              <a:spcBef>
                <a:spcPts val="0"/>
              </a:spcBef>
              <a:spcAft>
                <a:spcPts val="0"/>
              </a:spcAft>
              <a:buNone/>
              <a:defRPr sz="1800">
                <a:latin typeface="Roboto"/>
                <a:ea typeface="Roboto"/>
                <a:cs typeface="Roboto"/>
                <a:sym typeface="Roboto"/>
              </a:defRPr>
            </a:lvl1pPr>
            <a:lvl2pPr lvl="1" rtl="0">
              <a:spcBef>
                <a:spcPts val="0"/>
              </a:spcBef>
              <a:spcAft>
                <a:spcPts val="0"/>
              </a:spcAft>
              <a:buNone/>
              <a:defRPr sz="1100"/>
            </a:lvl2pPr>
            <a:lvl3pPr lvl="2" rtl="0">
              <a:spcBef>
                <a:spcPts val="0"/>
              </a:spcBef>
              <a:spcAft>
                <a:spcPts val="0"/>
              </a:spcAft>
              <a:buNone/>
              <a:defRPr sz="1100"/>
            </a:lvl3pPr>
            <a:lvl4pPr lvl="3" rtl="0">
              <a:spcBef>
                <a:spcPts val="0"/>
              </a:spcBef>
              <a:spcAft>
                <a:spcPts val="0"/>
              </a:spcAft>
              <a:buNone/>
              <a:defRPr sz="1100"/>
            </a:lvl4pPr>
            <a:lvl5pPr lvl="4" rtl="0">
              <a:spcBef>
                <a:spcPts val="0"/>
              </a:spcBef>
              <a:spcAft>
                <a:spcPts val="0"/>
              </a:spcAft>
              <a:buNone/>
              <a:defRPr sz="1100"/>
            </a:lvl5pPr>
            <a:lvl6pPr lvl="5" rtl="0">
              <a:spcBef>
                <a:spcPts val="0"/>
              </a:spcBef>
              <a:spcAft>
                <a:spcPts val="0"/>
              </a:spcAft>
              <a:buNone/>
              <a:defRPr sz="1100"/>
            </a:lvl6pPr>
            <a:lvl7pPr lvl="6" rtl="0">
              <a:spcBef>
                <a:spcPts val="0"/>
              </a:spcBef>
              <a:spcAft>
                <a:spcPts val="0"/>
              </a:spcAft>
              <a:buNone/>
              <a:defRPr sz="1100"/>
            </a:lvl7pPr>
            <a:lvl8pPr lvl="7" rtl="0">
              <a:spcBef>
                <a:spcPts val="0"/>
              </a:spcBef>
              <a:spcAft>
                <a:spcPts val="0"/>
              </a:spcAft>
              <a:buNone/>
              <a:defRPr sz="1100"/>
            </a:lvl8pPr>
            <a:lvl9pPr lvl="8" rtl="0">
              <a:spcBef>
                <a:spcPts val="0"/>
              </a:spcBef>
              <a:spcAft>
                <a:spcPts val="0"/>
              </a:spcAft>
              <a:buNone/>
              <a:defRPr sz="1100"/>
            </a:lvl9pPr>
          </a:lstStyle>
          <a:p>
            <a:endParaRPr/>
          </a:p>
        </p:txBody>
      </p:sp>
      <p:sp>
        <p:nvSpPr>
          <p:cNvPr id="96" name="Google Shape;96;p18"/>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CCCCCC"/>
                </a:solidFill>
                <a:latin typeface="Roboto"/>
                <a:ea typeface="Roboto"/>
                <a:cs typeface="Roboto"/>
                <a:sym typeface="Roboto"/>
              </a:defRPr>
            </a:lvl1pPr>
            <a:lvl2pPr marL="0" marR="0" lvl="1" indent="0" algn="r" rtl="0">
              <a:spcBef>
                <a:spcPts val="0"/>
              </a:spcBef>
              <a:buNone/>
              <a:defRPr sz="1100" b="1" i="0">
                <a:solidFill>
                  <a:srgbClr val="CCCCCC"/>
                </a:solidFill>
                <a:latin typeface="Roboto"/>
                <a:ea typeface="Roboto"/>
                <a:cs typeface="Roboto"/>
                <a:sym typeface="Roboto"/>
              </a:defRPr>
            </a:lvl2pPr>
            <a:lvl3pPr marL="0" marR="0" lvl="2" indent="0" algn="r" rtl="0">
              <a:spcBef>
                <a:spcPts val="0"/>
              </a:spcBef>
              <a:buNone/>
              <a:defRPr sz="1100" b="1" i="0">
                <a:solidFill>
                  <a:srgbClr val="CCCCCC"/>
                </a:solidFill>
                <a:latin typeface="Roboto"/>
                <a:ea typeface="Roboto"/>
                <a:cs typeface="Roboto"/>
                <a:sym typeface="Roboto"/>
              </a:defRPr>
            </a:lvl3pPr>
            <a:lvl4pPr marL="0" marR="0" lvl="3" indent="0" algn="r" rtl="0">
              <a:spcBef>
                <a:spcPts val="0"/>
              </a:spcBef>
              <a:buNone/>
              <a:defRPr sz="1100" b="1" i="0">
                <a:solidFill>
                  <a:srgbClr val="CCCCCC"/>
                </a:solidFill>
                <a:latin typeface="Roboto"/>
                <a:ea typeface="Roboto"/>
                <a:cs typeface="Roboto"/>
                <a:sym typeface="Roboto"/>
              </a:defRPr>
            </a:lvl4pPr>
            <a:lvl5pPr marL="0" marR="0" lvl="4" indent="0" algn="r" rtl="0">
              <a:spcBef>
                <a:spcPts val="0"/>
              </a:spcBef>
              <a:buNone/>
              <a:defRPr sz="1100" b="1" i="0">
                <a:solidFill>
                  <a:srgbClr val="CCCCCC"/>
                </a:solidFill>
                <a:latin typeface="Roboto"/>
                <a:ea typeface="Roboto"/>
                <a:cs typeface="Roboto"/>
                <a:sym typeface="Roboto"/>
              </a:defRPr>
            </a:lvl5pPr>
            <a:lvl6pPr marL="0" marR="0" lvl="5" indent="0" algn="r" rtl="0">
              <a:spcBef>
                <a:spcPts val="0"/>
              </a:spcBef>
              <a:buNone/>
              <a:defRPr sz="1100" b="1" i="0">
                <a:solidFill>
                  <a:srgbClr val="CCCCCC"/>
                </a:solidFill>
                <a:latin typeface="Roboto"/>
                <a:ea typeface="Roboto"/>
                <a:cs typeface="Roboto"/>
                <a:sym typeface="Roboto"/>
              </a:defRPr>
            </a:lvl6pPr>
            <a:lvl7pPr marL="0" marR="0" lvl="6" indent="0" algn="r" rtl="0">
              <a:spcBef>
                <a:spcPts val="0"/>
              </a:spcBef>
              <a:buNone/>
              <a:defRPr sz="1100" b="1" i="0">
                <a:solidFill>
                  <a:srgbClr val="CCCCCC"/>
                </a:solidFill>
                <a:latin typeface="Roboto"/>
                <a:ea typeface="Roboto"/>
                <a:cs typeface="Roboto"/>
                <a:sym typeface="Roboto"/>
              </a:defRPr>
            </a:lvl7pPr>
            <a:lvl8pPr marL="0" marR="0" lvl="7" indent="0" algn="r" rtl="0">
              <a:spcBef>
                <a:spcPts val="0"/>
              </a:spcBef>
              <a:buNone/>
              <a:defRPr sz="1100" b="1" i="0">
                <a:solidFill>
                  <a:srgbClr val="CCCCCC"/>
                </a:solidFill>
                <a:latin typeface="Roboto"/>
                <a:ea typeface="Roboto"/>
                <a:cs typeface="Roboto"/>
                <a:sym typeface="Roboto"/>
              </a:defRPr>
            </a:lvl8pPr>
            <a:lvl9pPr marL="0" marR="0" lvl="8" indent="0" algn="r" rtl="0">
              <a:spcBef>
                <a:spcPts val="0"/>
              </a:spcBef>
              <a:buNone/>
              <a:defRPr sz="1100" b="1" i="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8"/>
          <p:cNvPicPr preferRelativeResize="0"/>
          <p:nvPr/>
        </p:nvPicPr>
        <p:blipFill>
          <a:blip r:embed="rId2">
            <a:alphaModFix/>
          </a:blip>
          <a:stretch>
            <a:fillRect/>
          </a:stretch>
        </p:blipFill>
        <p:spPr>
          <a:xfrm>
            <a:off x="8241224" y="167850"/>
            <a:ext cx="731101" cy="307893"/>
          </a:xfrm>
          <a:prstGeom prst="rect">
            <a:avLst/>
          </a:prstGeom>
          <a:noFill/>
          <a:ln>
            <a:noFill/>
          </a:ln>
        </p:spPr>
      </p:pic>
      <p:sp>
        <p:nvSpPr>
          <p:cNvPr id="98" name="Google Shape;98;p18"/>
          <p:cNvSpPr/>
          <p:nvPr/>
        </p:nvSpPr>
        <p:spPr>
          <a:xfrm>
            <a:off x="-4539" y="-3600"/>
            <a:ext cx="180900" cy="51507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ull Background Slide">
  <p:cSld name="CUSTOM_3">
    <p:bg>
      <p:bgPr>
        <a:blipFill>
          <a:blip r:embed="rId2">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8242725" y="167850"/>
            <a:ext cx="728090" cy="307894"/>
          </a:xfrm>
          <a:prstGeom prst="rect">
            <a:avLst/>
          </a:prstGeom>
          <a:noFill/>
          <a:ln>
            <a:noFill/>
          </a:ln>
        </p:spPr>
      </p:pic>
      <p:sp>
        <p:nvSpPr>
          <p:cNvPr id="101" name="Google Shape;101;p19"/>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FFFFFF"/>
                </a:solidFill>
                <a:latin typeface="Roboto"/>
                <a:ea typeface="Roboto"/>
                <a:cs typeface="Roboto"/>
                <a:sym typeface="Roboto"/>
              </a:defRPr>
            </a:lvl1pPr>
            <a:lvl2pPr marL="0" marR="0" lvl="1" indent="0" algn="r" rtl="0">
              <a:spcBef>
                <a:spcPts val="0"/>
              </a:spcBef>
              <a:buNone/>
              <a:defRPr sz="1100" b="1" i="0">
                <a:solidFill>
                  <a:srgbClr val="FFFFFF"/>
                </a:solidFill>
                <a:latin typeface="Roboto"/>
                <a:ea typeface="Roboto"/>
                <a:cs typeface="Roboto"/>
                <a:sym typeface="Roboto"/>
              </a:defRPr>
            </a:lvl2pPr>
            <a:lvl3pPr marL="0" marR="0" lvl="2" indent="0" algn="r" rtl="0">
              <a:spcBef>
                <a:spcPts val="0"/>
              </a:spcBef>
              <a:buNone/>
              <a:defRPr sz="1100" b="1" i="0">
                <a:solidFill>
                  <a:srgbClr val="FFFFFF"/>
                </a:solidFill>
                <a:latin typeface="Roboto"/>
                <a:ea typeface="Roboto"/>
                <a:cs typeface="Roboto"/>
                <a:sym typeface="Roboto"/>
              </a:defRPr>
            </a:lvl3pPr>
            <a:lvl4pPr marL="0" marR="0" lvl="3" indent="0" algn="r" rtl="0">
              <a:spcBef>
                <a:spcPts val="0"/>
              </a:spcBef>
              <a:buNone/>
              <a:defRPr sz="1100" b="1" i="0">
                <a:solidFill>
                  <a:srgbClr val="FFFFFF"/>
                </a:solidFill>
                <a:latin typeface="Roboto"/>
                <a:ea typeface="Roboto"/>
                <a:cs typeface="Roboto"/>
                <a:sym typeface="Roboto"/>
              </a:defRPr>
            </a:lvl4pPr>
            <a:lvl5pPr marL="0" marR="0" lvl="4" indent="0" algn="r" rtl="0">
              <a:spcBef>
                <a:spcPts val="0"/>
              </a:spcBef>
              <a:buNone/>
              <a:defRPr sz="1100" b="1" i="0">
                <a:solidFill>
                  <a:srgbClr val="FFFFFF"/>
                </a:solidFill>
                <a:latin typeface="Roboto"/>
                <a:ea typeface="Roboto"/>
                <a:cs typeface="Roboto"/>
                <a:sym typeface="Roboto"/>
              </a:defRPr>
            </a:lvl5pPr>
            <a:lvl6pPr marL="0" marR="0" lvl="5" indent="0" algn="r" rtl="0">
              <a:spcBef>
                <a:spcPts val="0"/>
              </a:spcBef>
              <a:buNone/>
              <a:defRPr sz="1100" b="1" i="0">
                <a:solidFill>
                  <a:srgbClr val="FFFFFF"/>
                </a:solidFill>
                <a:latin typeface="Roboto"/>
                <a:ea typeface="Roboto"/>
                <a:cs typeface="Roboto"/>
                <a:sym typeface="Roboto"/>
              </a:defRPr>
            </a:lvl6pPr>
            <a:lvl7pPr marL="0" marR="0" lvl="6" indent="0" algn="r" rtl="0">
              <a:spcBef>
                <a:spcPts val="0"/>
              </a:spcBef>
              <a:buNone/>
              <a:defRPr sz="1100" b="1" i="0">
                <a:solidFill>
                  <a:srgbClr val="FFFFFF"/>
                </a:solidFill>
                <a:latin typeface="Roboto"/>
                <a:ea typeface="Roboto"/>
                <a:cs typeface="Roboto"/>
                <a:sym typeface="Roboto"/>
              </a:defRPr>
            </a:lvl7pPr>
            <a:lvl8pPr marL="0" marR="0" lvl="7" indent="0" algn="r" rtl="0">
              <a:spcBef>
                <a:spcPts val="0"/>
              </a:spcBef>
              <a:buNone/>
              <a:defRPr sz="1100" b="1" i="0">
                <a:solidFill>
                  <a:srgbClr val="FFFFFF"/>
                </a:solidFill>
                <a:latin typeface="Roboto"/>
                <a:ea typeface="Roboto"/>
                <a:cs typeface="Roboto"/>
                <a:sym typeface="Roboto"/>
              </a:defRPr>
            </a:lvl8pPr>
            <a:lvl9pPr marL="0" marR="0" lvl="8" indent="0" algn="r" rtl="0">
              <a:spcBef>
                <a:spcPts val="0"/>
              </a:spcBef>
              <a:buNone/>
              <a:defRPr sz="1100" b="1" i="0">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Google Shape;103;p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04" name="Google Shape;104;p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 name="Google Shape;10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p:cSld name="Purple Title_2_1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0" y="6675"/>
            <a:ext cx="9144000" cy="5143500"/>
          </a:xfrm>
          <a:prstGeom prst="rect">
            <a:avLst/>
          </a:prstGeom>
          <a:solidFill>
            <a:srgbClr val="3D1C70">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3">
            <a:alphaModFix/>
          </a:blip>
          <a:stretch>
            <a:fillRect/>
          </a:stretch>
        </p:blipFill>
        <p:spPr>
          <a:xfrm>
            <a:off x="8242725" y="167850"/>
            <a:ext cx="728090" cy="307894"/>
          </a:xfrm>
          <a:prstGeom prst="rect">
            <a:avLst/>
          </a:prstGeom>
          <a:noFill/>
          <a:ln>
            <a:noFill/>
          </a:ln>
        </p:spPr>
      </p:pic>
      <p:sp>
        <p:nvSpPr>
          <p:cNvPr id="16" name="Google Shape;16;p3"/>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FFFFFF"/>
                </a:solidFill>
                <a:latin typeface="Roboto"/>
                <a:ea typeface="Roboto"/>
                <a:cs typeface="Roboto"/>
                <a:sym typeface="Roboto"/>
              </a:defRPr>
            </a:lvl1pPr>
            <a:lvl2pPr marL="0" marR="0" lvl="1" indent="0" algn="r" rtl="0">
              <a:spcBef>
                <a:spcPts val="0"/>
              </a:spcBef>
              <a:buNone/>
              <a:defRPr sz="1100" b="1" i="0">
                <a:solidFill>
                  <a:srgbClr val="FFFFFF"/>
                </a:solidFill>
                <a:latin typeface="Roboto"/>
                <a:ea typeface="Roboto"/>
                <a:cs typeface="Roboto"/>
                <a:sym typeface="Roboto"/>
              </a:defRPr>
            </a:lvl2pPr>
            <a:lvl3pPr marL="0" marR="0" lvl="2" indent="0" algn="r" rtl="0">
              <a:spcBef>
                <a:spcPts val="0"/>
              </a:spcBef>
              <a:buNone/>
              <a:defRPr sz="1100" b="1" i="0">
                <a:solidFill>
                  <a:srgbClr val="FFFFFF"/>
                </a:solidFill>
                <a:latin typeface="Roboto"/>
                <a:ea typeface="Roboto"/>
                <a:cs typeface="Roboto"/>
                <a:sym typeface="Roboto"/>
              </a:defRPr>
            </a:lvl3pPr>
            <a:lvl4pPr marL="0" marR="0" lvl="3" indent="0" algn="r" rtl="0">
              <a:spcBef>
                <a:spcPts val="0"/>
              </a:spcBef>
              <a:buNone/>
              <a:defRPr sz="1100" b="1" i="0">
                <a:solidFill>
                  <a:srgbClr val="FFFFFF"/>
                </a:solidFill>
                <a:latin typeface="Roboto"/>
                <a:ea typeface="Roboto"/>
                <a:cs typeface="Roboto"/>
                <a:sym typeface="Roboto"/>
              </a:defRPr>
            </a:lvl4pPr>
            <a:lvl5pPr marL="0" marR="0" lvl="4" indent="0" algn="r" rtl="0">
              <a:spcBef>
                <a:spcPts val="0"/>
              </a:spcBef>
              <a:buNone/>
              <a:defRPr sz="1100" b="1" i="0">
                <a:solidFill>
                  <a:srgbClr val="FFFFFF"/>
                </a:solidFill>
                <a:latin typeface="Roboto"/>
                <a:ea typeface="Roboto"/>
                <a:cs typeface="Roboto"/>
                <a:sym typeface="Roboto"/>
              </a:defRPr>
            </a:lvl5pPr>
            <a:lvl6pPr marL="0" marR="0" lvl="5" indent="0" algn="r" rtl="0">
              <a:spcBef>
                <a:spcPts val="0"/>
              </a:spcBef>
              <a:buNone/>
              <a:defRPr sz="1100" b="1" i="0">
                <a:solidFill>
                  <a:srgbClr val="FFFFFF"/>
                </a:solidFill>
                <a:latin typeface="Roboto"/>
                <a:ea typeface="Roboto"/>
                <a:cs typeface="Roboto"/>
                <a:sym typeface="Roboto"/>
              </a:defRPr>
            </a:lvl6pPr>
            <a:lvl7pPr marL="0" marR="0" lvl="6" indent="0" algn="r" rtl="0">
              <a:spcBef>
                <a:spcPts val="0"/>
              </a:spcBef>
              <a:buNone/>
              <a:defRPr sz="1100" b="1" i="0">
                <a:solidFill>
                  <a:srgbClr val="FFFFFF"/>
                </a:solidFill>
                <a:latin typeface="Roboto"/>
                <a:ea typeface="Roboto"/>
                <a:cs typeface="Roboto"/>
                <a:sym typeface="Roboto"/>
              </a:defRPr>
            </a:lvl7pPr>
            <a:lvl8pPr marL="0" marR="0" lvl="7" indent="0" algn="r" rtl="0">
              <a:spcBef>
                <a:spcPts val="0"/>
              </a:spcBef>
              <a:buNone/>
              <a:defRPr sz="1100" b="1" i="0">
                <a:solidFill>
                  <a:srgbClr val="FFFFFF"/>
                </a:solidFill>
                <a:latin typeface="Roboto"/>
                <a:ea typeface="Roboto"/>
                <a:cs typeface="Roboto"/>
                <a:sym typeface="Roboto"/>
              </a:defRPr>
            </a:lvl8pPr>
            <a:lvl9pPr marL="0" marR="0" lvl="8" indent="0" algn="r" rtl="0">
              <a:spcBef>
                <a:spcPts val="0"/>
              </a:spcBef>
              <a:buNone/>
              <a:defRPr sz="1100" b="1" i="0">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txBox="1">
            <a:spLocks noGrp="1"/>
          </p:cNvSpPr>
          <p:nvPr>
            <p:ph type="title"/>
          </p:nvPr>
        </p:nvSpPr>
        <p:spPr>
          <a:xfrm>
            <a:off x="575113" y="427706"/>
            <a:ext cx="8004300" cy="567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FFFFFF"/>
              </a:buClr>
              <a:buSzPts val="2700"/>
              <a:buFont typeface="Roboto Black"/>
              <a:buNone/>
              <a:defRPr sz="2700" i="0" u="none" strike="noStrike" cap="none">
                <a:solidFill>
                  <a:srgbClr val="FFFFFF"/>
                </a:solidFill>
                <a:latin typeface="Roboto Black"/>
                <a:ea typeface="Roboto Black"/>
                <a:cs typeface="Roboto Black"/>
                <a:sym typeface="Roboto Black"/>
              </a:defRPr>
            </a:lvl1pPr>
            <a:lvl2pPr lvl="1" rtl="0">
              <a:lnSpc>
                <a:spcPct val="115000"/>
              </a:lnSpc>
              <a:spcBef>
                <a:spcPts val="0"/>
              </a:spcBef>
              <a:spcAft>
                <a:spcPts val="0"/>
              </a:spcAft>
              <a:buClr>
                <a:srgbClr val="FFFFFF"/>
              </a:buClr>
              <a:buSzPts val="1100"/>
              <a:buNone/>
              <a:defRPr sz="1400">
                <a:solidFill>
                  <a:srgbClr val="FFFFFF"/>
                </a:solidFill>
              </a:defRPr>
            </a:lvl2pPr>
            <a:lvl3pPr lvl="2" rtl="0">
              <a:lnSpc>
                <a:spcPct val="115000"/>
              </a:lnSpc>
              <a:spcBef>
                <a:spcPts val="0"/>
              </a:spcBef>
              <a:spcAft>
                <a:spcPts val="0"/>
              </a:spcAft>
              <a:buClr>
                <a:srgbClr val="FFFFFF"/>
              </a:buClr>
              <a:buSzPts val="1100"/>
              <a:buNone/>
              <a:defRPr sz="1400">
                <a:solidFill>
                  <a:srgbClr val="FFFFFF"/>
                </a:solidFill>
              </a:defRPr>
            </a:lvl3pPr>
            <a:lvl4pPr lvl="3" rtl="0">
              <a:lnSpc>
                <a:spcPct val="115000"/>
              </a:lnSpc>
              <a:spcBef>
                <a:spcPts val="0"/>
              </a:spcBef>
              <a:spcAft>
                <a:spcPts val="0"/>
              </a:spcAft>
              <a:buClr>
                <a:srgbClr val="FFFFFF"/>
              </a:buClr>
              <a:buSzPts val="1100"/>
              <a:buNone/>
              <a:defRPr sz="1400">
                <a:solidFill>
                  <a:srgbClr val="FFFFFF"/>
                </a:solidFill>
              </a:defRPr>
            </a:lvl4pPr>
            <a:lvl5pPr lvl="4" rtl="0">
              <a:lnSpc>
                <a:spcPct val="115000"/>
              </a:lnSpc>
              <a:spcBef>
                <a:spcPts val="0"/>
              </a:spcBef>
              <a:spcAft>
                <a:spcPts val="0"/>
              </a:spcAft>
              <a:buClr>
                <a:srgbClr val="FFFFFF"/>
              </a:buClr>
              <a:buSzPts val="1100"/>
              <a:buNone/>
              <a:defRPr sz="1400">
                <a:solidFill>
                  <a:srgbClr val="FFFFFF"/>
                </a:solidFill>
              </a:defRPr>
            </a:lvl5pPr>
            <a:lvl6pPr lvl="5" rtl="0">
              <a:lnSpc>
                <a:spcPct val="115000"/>
              </a:lnSpc>
              <a:spcBef>
                <a:spcPts val="0"/>
              </a:spcBef>
              <a:spcAft>
                <a:spcPts val="0"/>
              </a:spcAft>
              <a:buClr>
                <a:srgbClr val="FFFFFF"/>
              </a:buClr>
              <a:buSzPts val="1100"/>
              <a:buNone/>
              <a:defRPr sz="1400">
                <a:solidFill>
                  <a:srgbClr val="FFFFFF"/>
                </a:solidFill>
              </a:defRPr>
            </a:lvl6pPr>
            <a:lvl7pPr lvl="6" rtl="0">
              <a:lnSpc>
                <a:spcPct val="115000"/>
              </a:lnSpc>
              <a:spcBef>
                <a:spcPts val="0"/>
              </a:spcBef>
              <a:spcAft>
                <a:spcPts val="0"/>
              </a:spcAft>
              <a:buClr>
                <a:srgbClr val="FFFFFF"/>
              </a:buClr>
              <a:buSzPts val="1100"/>
              <a:buNone/>
              <a:defRPr sz="1400">
                <a:solidFill>
                  <a:srgbClr val="FFFFFF"/>
                </a:solidFill>
              </a:defRPr>
            </a:lvl7pPr>
            <a:lvl8pPr lvl="7" rtl="0">
              <a:lnSpc>
                <a:spcPct val="115000"/>
              </a:lnSpc>
              <a:spcBef>
                <a:spcPts val="0"/>
              </a:spcBef>
              <a:spcAft>
                <a:spcPts val="0"/>
              </a:spcAft>
              <a:buClr>
                <a:srgbClr val="FFFFFF"/>
              </a:buClr>
              <a:buSzPts val="1100"/>
              <a:buNone/>
              <a:defRPr sz="1400">
                <a:solidFill>
                  <a:srgbClr val="FFFFFF"/>
                </a:solidFill>
              </a:defRPr>
            </a:lvl8pPr>
            <a:lvl9pPr lvl="8" rtl="0">
              <a:lnSpc>
                <a:spcPct val="115000"/>
              </a:lnSpc>
              <a:spcBef>
                <a:spcPts val="0"/>
              </a:spcBef>
              <a:spcAft>
                <a:spcPts val="0"/>
              </a:spcAft>
              <a:buClr>
                <a:srgbClr val="FFFFFF"/>
              </a:buClr>
              <a:buSzPts val="1100"/>
              <a:buNone/>
              <a:defRPr sz="1400">
                <a:solidFill>
                  <a:srgbClr val="FFFFFF"/>
                </a:solidFill>
              </a:defRPr>
            </a:lvl9pPr>
          </a:lstStyle>
          <a:p>
            <a:endParaRPr/>
          </a:p>
        </p:txBody>
      </p:sp>
      <p:sp>
        <p:nvSpPr>
          <p:cNvPr id="18" name="Google Shape;18;p3"/>
          <p:cNvSpPr txBox="1">
            <a:spLocks noGrp="1"/>
          </p:cNvSpPr>
          <p:nvPr>
            <p:ph type="body" idx="1"/>
          </p:nvPr>
        </p:nvSpPr>
        <p:spPr>
          <a:xfrm>
            <a:off x="575116" y="995376"/>
            <a:ext cx="8004300" cy="33480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15000"/>
              </a:lnSpc>
              <a:spcBef>
                <a:spcPts val="800"/>
              </a:spcBef>
              <a:spcAft>
                <a:spcPts val="0"/>
              </a:spcAft>
              <a:buClr>
                <a:srgbClr val="FFFFFF"/>
              </a:buClr>
              <a:buSzPts val="1400"/>
              <a:buFont typeface="Roboto"/>
              <a:buChar char="•"/>
              <a:defRPr i="0" u="none" strike="noStrike" cap="none">
                <a:solidFill>
                  <a:srgbClr val="FFFFFF"/>
                </a:solidFill>
                <a:latin typeface="Roboto"/>
                <a:ea typeface="Roboto"/>
                <a:cs typeface="Roboto"/>
                <a:sym typeface="Roboto"/>
              </a:defRPr>
            </a:lvl1pPr>
            <a:lvl2pPr marL="914400" marR="0" lvl="1" indent="-317500" algn="l" rtl="0">
              <a:lnSpc>
                <a:spcPct val="115000"/>
              </a:lnSpc>
              <a:spcBef>
                <a:spcPts val="400"/>
              </a:spcBef>
              <a:spcAft>
                <a:spcPts val="0"/>
              </a:spcAft>
              <a:buClr>
                <a:srgbClr val="FFFFFF"/>
              </a:buClr>
              <a:buSzPts val="1400"/>
              <a:buFont typeface="Roboto"/>
              <a:buChar char="•"/>
              <a:defRPr i="0" u="none" strike="noStrike" cap="none">
                <a:solidFill>
                  <a:srgbClr val="FFFFFF"/>
                </a:solidFill>
                <a:latin typeface="Roboto"/>
                <a:ea typeface="Roboto"/>
                <a:cs typeface="Roboto"/>
                <a:sym typeface="Roboto"/>
              </a:defRPr>
            </a:lvl2pPr>
            <a:lvl3pPr marL="1371600" marR="0" lvl="2" indent="-317500" algn="l" rtl="0">
              <a:lnSpc>
                <a:spcPct val="115000"/>
              </a:lnSpc>
              <a:spcBef>
                <a:spcPts val="400"/>
              </a:spcBef>
              <a:spcAft>
                <a:spcPts val="0"/>
              </a:spcAft>
              <a:buClr>
                <a:srgbClr val="FFFFFF"/>
              </a:buClr>
              <a:buSzPts val="1400"/>
              <a:buFont typeface="Roboto"/>
              <a:buChar char="•"/>
              <a:defRPr i="0" u="none" strike="noStrike" cap="none">
                <a:solidFill>
                  <a:srgbClr val="FFFFFF"/>
                </a:solidFill>
                <a:latin typeface="Roboto"/>
                <a:ea typeface="Roboto"/>
                <a:cs typeface="Roboto"/>
                <a:sym typeface="Roboto"/>
              </a:defRPr>
            </a:lvl3pPr>
            <a:lvl4pPr marL="1828800" marR="0" lvl="3" indent="-317500" algn="l" rtl="0">
              <a:lnSpc>
                <a:spcPct val="115000"/>
              </a:lnSpc>
              <a:spcBef>
                <a:spcPts val="400"/>
              </a:spcBef>
              <a:spcAft>
                <a:spcPts val="0"/>
              </a:spcAft>
              <a:buClr>
                <a:srgbClr val="FFFFFF"/>
              </a:buClr>
              <a:buSzPts val="1400"/>
              <a:buFont typeface="Roboto"/>
              <a:buChar char="•"/>
              <a:defRPr i="0" u="none" strike="noStrike" cap="none">
                <a:solidFill>
                  <a:srgbClr val="FFFFFF"/>
                </a:solidFill>
                <a:latin typeface="Roboto"/>
                <a:ea typeface="Roboto"/>
                <a:cs typeface="Roboto"/>
                <a:sym typeface="Roboto"/>
              </a:defRPr>
            </a:lvl4pPr>
            <a:lvl5pPr marL="2286000" marR="0" lvl="4" indent="-317500" algn="l" rtl="0">
              <a:lnSpc>
                <a:spcPct val="115000"/>
              </a:lnSpc>
              <a:spcBef>
                <a:spcPts val="400"/>
              </a:spcBef>
              <a:spcAft>
                <a:spcPts val="0"/>
              </a:spcAft>
              <a:buClr>
                <a:srgbClr val="FFFFFF"/>
              </a:buClr>
              <a:buSzPts val="1400"/>
              <a:buFont typeface="Roboto"/>
              <a:buChar char="•"/>
              <a:defRPr i="0" u="none" strike="noStrike" cap="none">
                <a:solidFill>
                  <a:srgbClr val="FFFFFF"/>
                </a:solidFill>
                <a:latin typeface="Roboto"/>
                <a:ea typeface="Roboto"/>
                <a:cs typeface="Roboto"/>
                <a:sym typeface="Roboto"/>
              </a:defRPr>
            </a:lvl5pPr>
            <a:lvl6pPr marL="2743200" marR="0" lvl="5" indent="-317500" algn="l" rtl="0">
              <a:lnSpc>
                <a:spcPct val="115000"/>
              </a:lnSpc>
              <a:spcBef>
                <a:spcPts val="400"/>
              </a:spcBef>
              <a:spcAft>
                <a:spcPts val="0"/>
              </a:spcAft>
              <a:buClr>
                <a:srgbClr val="FFFFFF"/>
              </a:buClr>
              <a:buSzPts val="1400"/>
              <a:buFont typeface="Roboto"/>
              <a:buChar char="•"/>
              <a:defRPr i="0" u="none" strike="noStrike" cap="none">
                <a:solidFill>
                  <a:srgbClr val="FFFFFF"/>
                </a:solidFill>
                <a:latin typeface="Roboto"/>
                <a:ea typeface="Roboto"/>
                <a:cs typeface="Roboto"/>
                <a:sym typeface="Roboto"/>
              </a:defRPr>
            </a:lvl6pPr>
            <a:lvl7pPr marL="3200400" marR="0" lvl="6" indent="-317500" algn="l" rtl="0">
              <a:lnSpc>
                <a:spcPct val="115000"/>
              </a:lnSpc>
              <a:spcBef>
                <a:spcPts val="400"/>
              </a:spcBef>
              <a:spcAft>
                <a:spcPts val="0"/>
              </a:spcAft>
              <a:buClr>
                <a:srgbClr val="FFFFFF"/>
              </a:buClr>
              <a:buSzPts val="1400"/>
              <a:buFont typeface="Roboto"/>
              <a:buChar char="•"/>
              <a:defRPr i="0" u="none" strike="noStrike" cap="none">
                <a:solidFill>
                  <a:srgbClr val="FFFFFF"/>
                </a:solidFill>
                <a:latin typeface="Roboto"/>
                <a:ea typeface="Roboto"/>
                <a:cs typeface="Roboto"/>
                <a:sym typeface="Roboto"/>
              </a:defRPr>
            </a:lvl7pPr>
            <a:lvl8pPr marL="3657600" marR="0" lvl="7" indent="-317500" algn="l" rtl="0">
              <a:lnSpc>
                <a:spcPct val="115000"/>
              </a:lnSpc>
              <a:spcBef>
                <a:spcPts val="400"/>
              </a:spcBef>
              <a:spcAft>
                <a:spcPts val="0"/>
              </a:spcAft>
              <a:buClr>
                <a:srgbClr val="FFFFFF"/>
              </a:buClr>
              <a:buSzPts val="1400"/>
              <a:buFont typeface="Roboto"/>
              <a:buChar char="•"/>
              <a:defRPr i="0" u="none" strike="noStrike" cap="none">
                <a:solidFill>
                  <a:srgbClr val="FFFFFF"/>
                </a:solidFill>
                <a:latin typeface="Roboto"/>
                <a:ea typeface="Roboto"/>
                <a:cs typeface="Roboto"/>
                <a:sym typeface="Roboto"/>
              </a:defRPr>
            </a:lvl8pPr>
            <a:lvl9pPr marL="4114800" marR="0" lvl="8" indent="-317500" algn="l" rtl="0">
              <a:lnSpc>
                <a:spcPct val="115000"/>
              </a:lnSpc>
              <a:spcBef>
                <a:spcPts val="400"/>
              </a:spcBef>
              <a:spcAft>
                <a:spcPts val="0"/>
              </a:spcAft>
              <a:buClr>
                <a:srgbClr val="FFFFFF"/>
              </a:buClr>
              <a:buSzPts val="1400"/>
              <a:buFont typeface="Roboto"/>
              <a:buChar char="•"/>
              <a:defRPr i="0" u="none" strike="noStrike" cap="none">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8" name="Google Shape;10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9" name="Google Shape;10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urple">
  <p:cSld name="Purple Title_2_1_1_1">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3">
            <a:alphaModFix/>
          </a:blip>
          <a:srcRect t="9"/>
          <a:stretch/>
        </p:blipFill>
        <p:spPr>
          <a:xfrm>
            <a:off x="7560753" y="4358805"/>
            <a:ext cx="1366380" cy="574537"/>
          </a:xfrm>
          <a:prstGeom prst="rect">
            <a:avLst/>
          </a:prstGeom>
          <a:noFill/>
          <a:ln>
            <a:noFill/>
          </a:ln>
        </p:spPr>
      </p:pic>
      <p:sp>
        <p:nvSpPr>
          <p:cNvPr id="21" name="Google Shape;21;p4"/>
          <p:cNvSpPr txBox="1">
            <a:spLocks noGrp="1"/>
          </p:cNvSpPr>
          <p:nvPr>
            <p:ph type="title"/>
          </p:nvPr>
        </p:nvSpPr>
        <p:spPr>
          <a:xfrm>
            <a:off x="1023369" y="2735756"/>
            <a:ext cx="5073300" cy="408000"/>
          </a:xfrm>
          <a:prstGeom prst="rect">
            <a:avLst/>
          </a:prstGeom>
          <a:noFill/>
          <a:ln>
            <a:noFill/>
          </a:ln>
        </p:spPr>
        <p:txBody>
          <a:bodyPr spcFirstLastPara="1" wrap="square" lIns="68575" tIns="68575" rIns="68575" bIns="68575" anchor="t" anchorCtr="0">
            <a:noAutofit/>
          </a:bodyPr>
          <a:lstStyle>
            <a:lvl1pPr marR="0" lvl="0" rtl="0">
              <a:lnSpc>
                <a:spcPct val="100000"/>
              </a:lnSpc>
              <a:spcBef>
                <a:spcPts val="0"/>
              </a:spcBef>
              <a:spcAft>
                <a:spcPts val="0"/>
              </a:spcAft>
              <a:buSzPts val="1800"/>
              <a:buFont typeface="Roboto"/>
              <a:buNone/>
              <a:defRPr sz="1800" i="0" u="none" strike="noStrike" cap="none">
                <a:latin typeface="Roboto"/>
                <a:ea typeface="Roboto"/>
                <a:cs typeface="Roboto"/>
                <a:sym typeface="Roboto"/>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22" name="Google Shape;22;p4"/>
          <p:cNvSpPr txBox="1">
            <a:spLocks noGrp="1"/>
          </p:cNvSpPr>
          <p:nvPr>
            <p:ph type="title" idx="2"/>
          </p:nvPr>
        </p:nvSpPr>
        <p:spPr>
          <a:xfrm>
            <a:off x="1023369" y="1269525"/>
            <a:ext cx="5073300" cy="1475700"/>
          </a:xfrm>
          <a:prstGeom prst="rect">
            <a:avLst/>
          </a:prstGeom>
          <a:noFill/>
          <a:ln>
            <a:noFill/>
          </a:ln>
        </p:spPr>
        <p:txBody>
          <a:bodyPr spcFirstLastPara="1" wrap="square" lIns="68575" tIns="68575" rIns="68575" bIns="68575" anchor="t" anchorCtr="0">
            <a:noAutofit/>
          </a:bodyPr>
          <a:lstStyle>
            <a:lvl1pPr marR="0" lvl="0" rtl="0">
              <a:lnSpc>
                <a:spcPct val="90000"/>
              </a:lnSpc>
              <a:spcBef>
                <a:spcPts val="0"/>
              </a:spcBef>
              <a:spcAft>
                <a:spcPts val="0"/>
              </a:spcAft>
              <a:buSzPts val="4500"/>
              <a:buFont typeface="Roboto Black"/>
              <a:buNone/>
              <a:defRPr sz="4500" i="0" u="none" strike="noStrike" cap="none">
                <a:latin typeface="Roboto Black"/>
                <a:ea typeface="Roboto Black"/>
                <a:cs typeface="Roboto Black"/>
                <a:sym typeface="Roboto Black"/>
              </a:defRPr>
            </a:lvl1pPr>
            <a:lvl2pPr lvl="1" rtl="0">
              <a:lnSpc>
                <a:spcPct val="100000"/>
              </a:lnSpc>
              <a:spcBef>
                <a:spcPts val="0"/>
              </a:spcBef>
              <a:spcAft>
                <a:spcPts val="0"/>
              </a:spcAft>
              <a:buSzPts val="1100"/>
              <a:buNone/>
              <a:defRPr sz="1400"/>
            </a:lvl2pPr>
            <a:lvl3pPr lvl="2" rtl="0">
              <a:lnSpc>
                <a:spcPct val="100000"/>
              </a:lnSpc>
              <a:spcBef>
                <a:spcPts val="0"/>
              </a:spcBef>
              <a:spcAft>
                <a:spcPts val="0"/>
              </a:spcAft>
              <a:buSzPts val="1100"/>
              <a:buNone/>
              <a:defRPr sz="1400"/>
            </a:lvl3pPr>
            <a:lvl4pPr lvl="3" rtl="0">
              <a:lnSpc>
                <a:spcPct val="100000"/>
              </a:lnSpc>
              <a:spcBef>
                <a:spcPts val="0"/>
              </a:spcBef>
              <a:spcAft>
                <a:spcPts val="0"/>
              </a:spcAft>
              <a:buSzPts val="1100"/>
              <a:buNone/>
              <a:defRPr sz="1400"/>
            </a:lvl4pPr>
            <a:lvl5pPr lvl="4" rtl="0">
              <a:lnSpc>
                <a:spcPct val="100000"/>
              </a:lnSpc>
              <a:spcBef>
                <a:spcPts val="0"/>
              </a:spcBef>
              <a:spcAft>
                <a:spcPts val="0"/>
              </a:spcAft>
              <a:buSzPts val="1100"/>
              <a:buNone/>
              <a:defRPr sz="1400"/>
            </a:lvl5pPr>
            <a:lvl6pPr lvl="5" rtl="0">
              <a:lnSpc>
                <a:spcPct val="100000"/>
              </a:lnSpc>
              <a:spcBef>
                <a:spcPts val="0"/>
              </a:spcBef>
              <a:spcAft>
                <a:spcPts val="0"/>
              </a:spcAft>
              <a:buSzPts val="1100"/>
              <a:buNone/>
              <a:defRPr sz="1400"/>
            </a:lvl6pPr>
            <a:lvl7pPr lvl="6" rtl="0">
              <a:lnSpc>
                <a:spcPct val="100000"/>
              </a:lnSpc>
              <a:spcBef>
                <a:spcPts val="0"/>
              </a:spcBef>
              <a:spcAft>
                <a:spcPts val="0"/>
              </a:spcAft>
              <a:buSzPts val="1100"/>
              <a:buNone/>
              <a:defRPr sz="1400"/>
            </a:lvl7pPr>
            <a:lvl8pPr lvl="7" rtl="0">
              <a:lnSpc>
                <a:spcPct val="100000"/>
              </a:lnSpc>
              <a:spcBef>
                <a:spcPts val="0"/>
              </a:spcBef>
              <a:spcAft>
                <a:spcPts val="0"/>
              </a:spcAft>
              <a:buSzPts val="1100"/>
              <a:buNone/>
              <a:defRPr sz="1400"/>
            </a:lvl8pPr>
            <a:lvl9pPr lvl="8" rtl="0">
              <a:lnSpc>
                <a:spcPct val="100000"/>
              </a:lnSpc>
              <a:spcBef>
                <a:spcPts val="0"/>
              </a:spcBef>
              <a:spcAft>
                <a:spcPts val="0"/>
              </a:spcAft>
              <a:buSzPts val="1100"/>
              <a:buNone/>
              <a:defRPr sz="1400"/>
            </a:lvl9pPr>
          </a:lstStyle>
          <a:p>
            <a:endParaRPr/>
          </a:p>
        </p:txBody>
      </p:sp>
      <p:sp>
        <p:nvSpPr>
          <p:cNvPr id="23" name="Google Shape;23;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000000"/>
                </a:solidFill>
                <a:latin typeface="Roboto Black"/>
                <a:ea typeface="Roboto Black"/>
                <a:cs typeface="Roboto Black"/>
                <a:sym typeface="Roboto Black"/>
              </a:defRPr>
            </a:lvl1pPr>
            <a:lvl2pPr lvl="1">
              <a:buNone/>
              <a:defRPr>
                <a:solidFill>
                  <a:srgbClr val="000000"/>
                </a:solidFill>
                <a:latin typeface="Roboto Black"/>
                <a:ea typeface="Roboto Black"/>
                <a:cs typeface="Roboto Black"/>
                <a:sym typeface="Roboto Black"/>
              </a:defRPr>
            </a:lvl2pPr>
            <a:lvl3pPr lvl="2">
              <a:buNone/>
              <a:defRPr>
                <a:solidFill>
                  <a:srgbClr val="000000"/>
                </a:solidFill>
                <a:latin typeface="Roboto Black"/>
                <a:ea typeface="Roboto Black"/>
                <a:cs typeface="Roboto Black"/>
                <a:sym typeface="Roboto Black"/>
              </a:defRPr>
            </a:lvl3pPr>
            <a:lvl4pPr lvl="3">
              <a:buNone/>
              <a:defRPr>
                <a:solidFill>
                  <a:srgbClr val="000000"/>
                </a:solidFill>
                <a:latin typeface="Roboto Black"/>
                <a:ea typeface="Roboto Black"/>
                <a:cs typeface="Roboto Black"/>
                <a:sym typeface="Roboto Black"/>
              </a:defRPr>
            </a:lvl4pPr>
            <a:lvl5pPr lvl="4">
              <a:buNone/>
              <a:defRPr>
                <a:solidFill>
                  <a:srgbClr val="000000"/>
                </a:solidFill>
                <a:latin typeface="Roboto Black"/>
                <a:ea typeface="Roboto Black"/>
                <a:cs typeface="Roboto Black"/>
                <a:sym typeface="Roboto Black"/>
              </a:defRPr>
            </a:lvl5pPr>
            <a:lvl6pPr lvl="5">
              <a:buNone/>
              <a:defRPr>
                <a:solidFill>
                  <a:srgbClr val="000000"/>
                </a:solidFill>
                <a:latin typeface="Roboto Black"/>
                <a:ea typeface="Roboto Black"/>
                <a:cs typeface="Roboto Black"/>
                <a:sym typeface="Roboto Black"/>
              </a:defRPr>
            </a:lvl6pPr>
            <a:lvl7pPr lvl="6">
              <a:buNone/>
              <a:defRPr>
                <a:solidFill>
                  <a:srgbClr val="000000"/>
                </a:solidFill>
                <a:latin typeface="Roboto Black"/>
                <a:ea typeface="Roboto Black"/>
                <a:cs typeface="Roboto Black"/>
                <a:sym typeface="Roboto Black"/>
              </a:defRPr>
            </a:lvl7pPr>
            <a:lvl8pPr lvl="7">
              <a:buNone/>
              <a:defRPr>
                <a:solidFill>
                  <a:srgbClr val="000000"/>
                </a:solidFill>
                <a:latin typeface="Roboto Black"/>
                <a:ea typeface="Roboto Black"/>
                <a:cs typeface="Roboto Black"/>
                <a:sym typeface="Roboto Black"/>
              </a:defRPr>
            </a:lvl8pPr>
            <a:lvl9pPr lvl="8">
              <a:buNone/>
              <a:defRPr>
                <a:solidFill>
                  <a:srgbClr val="000000"/>
                </a:solidFill>
                <a:latin typeface="Roboto Black"/>
                <a:ea typeface="Roboto Black"/>
                <a:cs typeface="Roboto Black"/>
                <a:sym typeface="Roboto Blac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Blue">
  <p:cSld name="Purple Title_2_1_1_1_2">
    <p:bg>
      <p:bgPr>
        <a:blipFill>
          <a:blip r:embed="rId2">
            <a:alphaModFix/>
          </a:blip>
          <a:stretch>
            <a:fillRect/>
          </a:stretch>
        </a:blipFill>
        <a:effectLst/>
      </p:bgPr>
    </p:bg>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3">
            <a:alphaModFix/>
          </a:blip>
          <a:srcRect t="9"/>
          <a:stretch/>
        </p:blipFill>
        <p:spPr>
          <a:xfrm>
            <a:off x="7560753" y="4358805"/>
            <a:ext cx="1366380" cy="574537"/>
          </a:xfrm>
          <a:prstGeom prst="rect">
            <a:avLst/>
          </a:prstGeom>
          <a:noFill/>
          <a:ln>
            <a:noFill/>
          </a:ln>
        </p:spPr>
      </p:pic>
      <p:sp>
        <p:nvSpPr>
          <p:cNvPr id="26" name="Google Shape;26;p5"/>
          <p:cNvSpPr txBox="1">
            <a:spLocks noGrp="1"/>
          </p:cNvSpPr>
          <p:nvPr>
            <p:ph type="title"/>
          </p:nvPr>
        </p:nvSpPr>
        <p:spPr>
          <a:xfrm>
            <a:off x="1023369" y="2735756"/>
            <a:ext cx="5073300" cy="408000"/>
          </a:xfrm>
          <a:prstGeom prst="rect">
            <a:avLst/>
          </a:prstGeom>
          <a:noFill/>
          <a:ln>
            <a:noFill/>
          </a:ln>
        </p:spPr>
        <p:txBody>
          <a:bodyPr spcFirstLastPara="1" wrap="square" lIns="68575" tIns="68575" rIns="68575" bIns="68575" anchor="t" anchorCtr="0">
            <a:noAutofit/>
          </a:bodyPr>
          <a:lstStyle>
            <a:lvl1pPr marR="0" lvl="0" rtl="0">
              <a:lnSpc>
                <a:spcPct val="100000"/>
              </a:lnSpc>
              <a:spcBef>
                <a:spcPts val="0"/>
              </a:spcBef>
              <a:spcAft>
                <a:spcPts val="0"/>
              </a:spcAft>
              <a:buSzPts val="1800"/>
              <a:buFont typeface="Roboto"/>
              <a:buNone/>
              <a:defRPr sz="1800" i="0" u="none" strike="noStrike" cap="none">
                <a:latin typeface="Roboto"/>
                <a:ea typeface="Roboto"/>
                <a:cs typeface="Roboto"/>
                <a:sym typeface="Roboto"/>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27" name="Google Shape;27;p5"/>
          <p:cNvSpPr txBox="1">
            <a:spLocks noGrp="1"/>
          </p:cNvSpPr>
          <p:nvPr>
            <p:ph type="title" idx="2"/>
          </p:nvPr>
        </p:nvSpPr>
        <p:spPr>
          <a:xfrm>
            <a:off x="1023369" y="1269525"/>
            <a:ext cx="5073300" cy="1475700"/>
          </a:xfrm>
          <a:prstGeom prst="rect">
            <a:avLst/>
          </a:prstGeom>
          <a:noFill/>
          <a:ln>
            <a:noFill/>
          </a:ln>
        </p:spPr>
        <p:txBody>
          <a:bodyPr spcFirstLastPara="1" wrap="square" lIns="68575" tIns="68575" rIns="68575" bIns="68575" anchor="t" anchorCtr="0">
            <a:noAutofit/>
          </a:bodyPr>
          <a:lstStyle>
            <a:lvl1pPr marR="0" lvl="0" rtl="0">
              <a:lnSpc>
                <a:spcPct val="90000"/>
              </a:lnSpc>
              <a:spcBef>
                <a:spcPts val="0"/>
              </a:spcBef>
              <a:spcAft>
                <a:spcPts val="0"/>
              </a:spcAft>
              <a:buSzPts val="4500"/>
              <a:buFont typeface="Roboto Black"/>
              <a:buNone/>
              <a:defRPr sz="4500" i="0" u="none" strike="noStrike" cap="none">
                <a:latin typeface="Roboto Black"/>
                <a:ea typeface="Roboto Black"/>
                <a:cs typeface="Roboto Black"/>
                <a:sym typeface="Roboto Black"/>
              </a:defRPr>
            </a:lvl1pPr>
            <a:lvl2pPr lvl="1" rtl="0">
              <a:lnSpc>
                <a:spcPct val="100000"/>
              </a:lnSpc>
              <a:spcBef>
                <a:spcPts val="0"/>
              </a:spcBef>
              <a:spcAft>
                <a:spcPts val="0"/>
              </a:spcAft>
              <a:buSzPts val="1100"/>
              <a:buNone/>
              <a:defRPr sz="1400"/>
            </a:lvl2pPr>
            <a:lvl3pPr lvl="2" rtl="0">
              <a:lnSpc>
                <a:spcPct val="100000"/>
              </a:lnSpc>
              <a:spcBef>
                <a:spcPts val="0"/>
              </a:spcBef>
              <a:spcAft>
                <a:spcPts val="0"/>
              </a:spcAft>
              <a:buSzPts val="1100"/>
              <a:buNone/>
              <a:defRPr sz="1400"/>
            </a:lvl3pPr>
            <a:lvl4pPr lvl="3" rtl="0">
              <a:lnSpc>
                <a:spcPct val="100000"/>
              </a:lnSpc>
              <a:spcBef>
                <a:spcPts val="0"/>
              </a:spcBef>
              <a:spcAft>
                <a:spcPts val="0"/>
              </a:spcAft>
              <a:buSzPts val="1100"/>
              <a:buNone/>
              <a:defRPr sz="1400"/>
            </a:lvl4pPr>
            <a:lvl5pPr lvl="4" rtl="0">
              <a:lnSpc>
                <a:spcPct val="100000"/>
              </a:lnSpc>
              <a:spcBef>
                <a:spcPts val="0"/>
              </a:spcBef>
              <a:spcAft>
                <a:spcPts val="0"/>
              </a:spcAft>
              <a:buSzPts val="1100"/>
              <a:buNone/>
              <a:defRPr sz="1400"/>
            </a:lvl5pPr>
            <a:lvl6pPr lvl="5" rtl="0">
              <a:lnSpc>
                <a:spcPct val="100000"/>
              </a:lnSpc>
              <a:spcBef>
                <a:spcPts val="0"/>
              </a:spcBef>
              <a:spcAft>
                <a:spcPts val="0"/>
              </a:spcAft>
              <a:buSzPts val="1100"/>
              <a:buNone/>
              <a:defRPr sz="1400"/>
            </a:lvl6pPr>
            <a:lvl7pPr lvl="6" rtl="0">
              <a:lnSpc>
                <a:spcPct val="100000"/>
              </a:lnSpc>
              <a:spcBef>
                <a:spcPts val="0"/>
              </a:spcBef>
              <a:spcAft>
                <a:spcPts val="0"/>
              </a:spcAft>
              <a:buSzPts val="1100"/>
              <a:buNone/>
              <a:defRPr sz="1400"/>
            </a:lvl7pPr>
            <a:lvl8pPr lvl="7" rtl="0">
              <a:lnSpc>
                <a:spcPct val="100000"/>
              </a:lnSpc>
              <a:spcBef>
                <a:spcPts val="0"/>
              </a:spcBef>
              <a:spcAft>
                <a:spcPts val="0"/>
              </a:spcAft>
              <a:buSzPts val="1100"/>
              <a:buNone/>
              <a:defRPr sz="1400"/>
            </a:lvl8pPr>
            <a:lvl9pPr lvl="8" rtl="0">
              <a:lnSpc>
                <a:spcPct val="100000"/>
              </a:lnSpc>
              <a:spcBef>
                <a:spcPts val="0"/>
              </a:spcBef>
              <a:spcAft>
                <a:spcPts val="0"/>
              </a:spcAft>
              <a:buSzPts val="1100"/>
              <a:buNone/>
              <a:defRPr sz="1400"/>
            </a:lvl9pPr>
          </a:lstStyle>
          <a:p>
            <a:endParaRPr/>
          </a:p>
        </p:txBody>
      </p:sp>
      <p:sp>
        <p:nvSpPr>
          <p:cNvPr id="28" name="Google Shape;28;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000000"/>
                </a:solidFill>
                <a:latin typeface="Roboto Black"/>
                <a:ea typeface="Roboto Black"/>
                <a:cs typeface="Roboto Black"/>
                <a:sym typeface="Roboto Black"/>
              </a:defRPr>
            </a:lvl1pPr>
            <a:lvl2pPr lvl="1">
              <a:buNone/>
              <a:defRPr>
                <a:solidFill>
                  <a:srgbClr val="000000"/>
                </a:solidFill>
                <a:latin typeface="Roboto Black"/>
                <a:ea typeface="Roboto Black"/>
                <a:cs typeface="Roboto Black"/>
                <a:sym typeface="Roboto Black"/>
              </a:defRPr>
            </a:lvl2pPr>
            <a:lvl3pPr lvl="2">
              <a:buNone/>
              <a:defRPr>
                <a:solidFill>
                  <a:srgbClr val="000000"/>
                </a:solidFill>
                <a:latin typeface="Roboto Black"/>
                <a:ea typeface="Roboto Black"/>
                <a:cs typeface="Roboto Black"/>
                <a:sym typeface="Roboto Black"/>
              </a:defRPr>
            </a:lvl3pPr>
            <a:lvl4pPr lvl="3">
              <a:buNone/>
              <a:defRPr>
                <a:solidFill>
                  <a:srgbClr val="000000"/>
                </a:solidFill>
                <a:latin typeface="Roboto Black"/>
                <a:ea typeface="Roboto Black"/>
                <a:cs typeface="Roboto Black"/>
                <a:sym typeface="Roboto Black"/>
              </a:defRPr>
            </a:lvl4pPr>
            <a:lvl5pPr lvl="4">
              <a:buNone/>
              <a:defRPr>
                <a:solidFill>
                  <a:srgbClr val="000000"/>
                </a:solidFill>
                <a:latin typeface="Roboto Black"/>
                <a:ea typeface="Roboto Black"/>
                <a:cs typeface="Roboto Black"/>
                <a:sym typeface="Roboto Black"/>
              </a:defRPr>
            </a:lvl5pPr>
            <a:lvl6pPr lvl="5">
              <a:buNone/>
              <a:defRPr>
                <a:solidFill>
                  <a:srgbClr val="000000"/>
                </a:solidFill>
                <a:latin typeface="Roboto Black"/>
                <a:ea typeface="Roboto Black"/>
                <a:cs typeface="Roboto Black"/>
                <a:sym typeface="Roboto Black"/>
              </a:defRPr>
            </a:lvl6pPr>
            <a:lvl7pPr lvl="6">
              <a:buNone/>
              <a:defRPr>
                <a:solidFill>
                  <a:srgbClr val="000000"/>
                </a:solidFill>
                <a:latin typeface="Roboto Black"/>
                <a:ea typeface="Roboto Black"/>
                <a:cs typeface="Roboto Black"/>
                <a:sym typeface="Roboto Black"/>
              </a:defRPr>
            </a:lvl7pPr>
            <a:lvl8pPr lvl="7">
              <a:buNone/>
              <a:defRPr>
                <a:solidFill>
                  <a:srgbClr val="000000"/>
                </a:solidFill>
                <a:latin typeface="Roboto Black"/>
                <a:ea typeface="Roboto Black"/>
                <a:cs typeface="Roboto Black"/>
                <a:sym typeface="Roboto Black"/>
              </a:defRPr>
            </a:lvl8pPr>
            <a:lvl9pPr lvl="8">
              <a:buNone/>
              <a:defRPr>
                <a:solidFill>
                  <a:srgbClr val="000000"/>
                </a:solidFill>
                <a:latin typeface="Roboto Black"/>
                <a:ea typeface="Roboto Black"/>
                <a:cs typeface="Roboto Black"/>
                <a:sym typeface="Roboto Blac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ink">
  <p:cSld name="Purple Title_2_1_1_1_2_1">
    <p:bg>
      <p:bgPr>
        <a:blipFill>
          <a:blip r:embed="rId2">
            <a:alphaModFix/>
          </a:blip>
          <a:stretch>
            <a:fillRect/>
          </a:stretch>
        </a:blipFill>
        <a:effectLst/>
      </p:bgPr>
    </p:bg>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3">
            <a:alphaModFix/>
          </a:blip>
          <a:srcRect t="9"/>
          <a:stretch/>
        </p:blipFill>
        <p:spPr>
          <a:xfrm>
            <a:off x="7560753" y="4358805"/>
            <a:ext cx="1366380" cy="574537"/>
          </a:xfrm>
          <a:prstGeom prst="rect">
            <a:avLst/>
          </a:prstGeom>
          <a:noFill/>
          <a:ln>
            <a:noFill/>
          </a:ln>
        </p:spPr>
      </p:pic>
      <p:sp>
        <p:nvSpPr>
          <p:cNvPr id="31" name="Google Shape;31;p6"/>
          <p:cNvSpPr txBox="1">
            <a:spLocks noGrp="1"/>
          </p:cNvSpPr>
          <p:nvPr>
            <p:ph type="title"/>
          </p:nvPr>
        </p:nvSpPr>
        <p:spPr>
          <a:xfrm>
            <a:off x="1023369" y="2735756"/>
            <a:ext cx="5073300" cy="408000"/>
          </a:xfrm>
          <a:prstGeom prst="rect">
            <a:avLst/>
          </a:prstGeom>
          <a:noFill/>
          <a:ln>
            <a:noFill/>
          </a:ln>
        </p:spPr>
        <p:txBody>
          <a:bodyPr spcFirstLastPara="1" wrap="square" lIns="68575" tIns="68575" rIns="68575" bIns="68575" anchor="t" anchorCtr="0">
            <a:noAutofit/>
          </a:bodyPr>
          <a:lstStyle>
            <a:lvl1pPr marR="0" lvl="0" rtl="0">
              <a:lnSpc>
                <a:spcPct val="100000"/>
              </a:lnSpc>
              <a:spcBef>
                <a:spcPts val="0"/>
              </a:spcBef>
              <a:spcAft>
                <a:spcPts val="0"/>
              </a:spcAft>
              <a:buSzPts val="1800"/>
              <a:buFont typeface="Roboto"/>
              <a:buNone/>
              <a:defRPr sz="1800" i="0" u="none" strike="noStrike" cap="none">
                <a:latin typeface="Roboto"/>
                <a:ea typeface="Roboto"/>
                <a:cs typeface="Roboto"/>
                <a:sym typeface="Roboto"/>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32" name="Google Shape;32;p6"/>
          <p:cNvSpPr txBox="1">
            <a:spLocks noGrp="1"/>
          </p:cNvSpPr>
          <p:nvPr>
            <p:ph type="title" idx="2"/>
          </p:nvPr>
        </p:nvSpPr>
        <p:spPr>
          <a:xfrm>
            <a:off x="1023369" y="1269525"/>
            <a:ext cx="5073300" cy="1475700"/>
          </a:xfrm>
          <a:prstGeom prst="rect">
            <a:avLst/>
          </a:prstGeom>
          <a:noFill/>
          <a:ln>
            <a:noFill/>
          </a:ln>
        </p:spPr>
        <p:txBody>
          <a:bodyPr spcFirstLastPara="1" wrap="square" lIns="68575" tIns="68575" rIns="68575" bIns="68575" anchor="t" anchorCtr="0">
            <a:noAutofit/>
          </a:bodyPr>
          <a:lstStyle>
            <a:lvl1pPr marR="0" lvl="0" rtl="0">
              <a:lnSpc>
                <a:spcPct val="90000"/>
              </a:lnSpc>
              <a:spcBef>
                <a:spcPts val="0"/>
              </a:spcBef>
              <a:spcAft>
                <a:spcPts val="0"/>
              </a:spcAft>
              <a:buSzPts val="4500"/>
              <a:buFont typeface="Roboto Black"/>
              <a:buNone/>
              <a:defRPr sz="4500" i="0" u="none" strike="noStrike" cap="none">
                <a:latin typeface="Roboto Black"/>
                <a:ea typeface="Roboto Black"/>
                <a:cs typeface="Roboto Black"/>
                <a:sym typeface="Roboto Black"/>
              </a:defRPr>
            </a:lvl1pPr>
            <a:lvl2pPr lvl="1" rtl="0">
              <a:lnSpc>
                <a:spcPct val="100000"/>
              </a:lnSpc>
              <a:spcBef>
                <a:spcPts val="0"/>
              </a:spcBef>
              <a:spcAft>
                <a:spcPts val="0"/>
              </a:spcAft>
              <a:buSzPts val="1100"/>
              <a:buNone/>
              <a:defRPr sz="1400"/>
            </a:lvl2pPr>
            <a:lvl3pPr lvl="2" rtl="0">
              <a:lnSpc>
                <a:spcPct val="100000"/>
              </a:lnSpc>
              <a:spcBef>
                <a:spcPts val="0"/>
              </a:spcBef>
              <a:spcAft>
                <a:spcPts val="0"/>
              </a:spcAft>
              <a:buSzPts val="1100"/>
              <a:buNone/>
              <a:defRPr sz="1400"/>
            </a:lvl3pPr>
            <a:lvl4pPr lvl="3" rtl="0">
              <a:lnSpc>
                <a:spcPct val="100000"/>
              </a:lnSpc>
              <a:spcBef>
                <a:spcPts val="0"/>
              </a:spcBef>
              <a:spcAft>
                <a:spcPts val="0"/>
              </a:spcAft>
              <a:buSzPts val="1100"/>
              <a:buNone/>
              <a:defRPr sz="1400"/>
            </a:lvl4pPr>
            <a:lvl5pPr lvl="4" rtl="0">
              <a:lnSpc>
                <a:spcPct val="100000"/>
              </a:lnSpc>
              <a:spcBef>
                <a:spcPts val="0"/>
              </a:spcBef>
              <a:spcAft>
                <a:spcPts val="0"/>
              </a:spcAft>
              <a:buSzPts val="1100"/>
              <a:buNone/>
              <a:defRPr sz="1400"/>
            </a:lvl5pPr>
            <a:lvl6pPr lvl="5" rtl="0">
              <a:lnSpc>
                <a:spcPct val="100000"/>
              </a:lnSpc>
              <a:spcBef>
                <a:spcPts val="0"/>
              </a:spcBef>
              <a:spcAft>
                <a:spcPts val="0"/>
              </a:spcAft>
              <a:buSzPts val="1100"/>
              <a:buNone/>
              <a:defRPr sz="1400"/>
            </a:lvl6pPr>
            <a:lvl7pPr lvl="6" rtl="0">
              <a:lnSpc>
                <a:spcPct val="100000"/>
              </a:lnSpc>
              <a:spcBef>
                <a:spcPts val="0"/>
              </a:spcBef>
              <a:spcAft>
                <a:spcPts val="0"/>
              </a:spcAft>
              <a:buSzPts val="1100"/>
              <a:buNone/>
              <a:defRPr sz="1400"/>
            </a:lvl7pPr>
            <a:lvl8pPr lvl="7" rtl="0">
              <a:lnSpc>
                <a:spcPct val="100000"/>
              </a:lnSpc>
              <a:spcBef>
                <a:spcPts val="0"/>
              </a:spcBef>
              <a:spcAft>
                <a:spcPts val="0"/>
              </a:spcAft>
              <a:buSzPts val="1100"/>
              <a:buNone/>
              <a:defRPr sz="1400"/>
            </a:lvl8pPr>
            <a:lvl9pPr lvl="8" rtl="0">
              <a:lnSpc>
                <a:spcPct val="100000"/>
              </a:lnSpc>
              <a:spcBef>
                <a:spcPts val="0"/>
              </a:spcBef>
              <a:spcAft>
                <a:spcPts val="0"/>
              </a:spcAft>
              <a:buSzPts val="1100"/>
              <a:buNone/>
              <a:defRPr sz="1400"/>
            </a:lvl9pPr>
          </a:lstStyle>
          <a:p>
            <a:endParaRPr/>
          </a:p>
        </p:txBody>
      </p:sp>
      <p:sp>
        <p:nvSpPr>
          <p:cNvPr id="33" name="Google Shape;33;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000000"/>
                </a:solidFill>
                <a:latin typeface="Roboto Black"/>
                <a:ea typeface="Roboto Black"/>
                <a:cs typeface="Roboto Black"/>
                <a:sym typeface="Roboto Black"/>
              </a:defRPr>
            </a:lvl1pPr>
            <a:lvl2pPr lvl="1">
              <a:buNone/>
              <a:defRPr>
                <a:solidFill>
                  <a:srgbClr val="000000"/>
                </a:solidFill>
                <a:latin typeface="Roboto Black"/>
                <a:ea typeface="Roboto Black"/>
                <a:cs typeface="Roboto Black"/>
                <a:sym typeface="Roboto Black"/>
              </a:defRPr>
            </a:lvl2pPr>
            <a:lvl3pPr lvl="2">
              <a:buNone/>
              <a:defRPr>
                <a:solidFill>
                  <a:srgbClr val="000000"/>
                </a:solidFill>
                <a:latin typeface="Roboto Black"/>
                <a:ea typeface="Roboto Black"/>
                <a:cs typeface="Roboto Black"/>
                <a:sym typeface="Roboto Black"/>
              </a:defRPr>
            </a:lvl3pPr>
            <a:lvl4pPr lvl="3">
              <a:buNone/>
              <a:defRPr>
                <a:solidFill>
                  <a:srgbClr val="000000"/>
                </a:solidFill>
                <a:latin typeface="Roboto Black"/>
                <a:ea typeface="Roboto Black"/>
                <a:cs typeface="Roboto Black"/>
                <a:sym typeface="Roboto Black"/>
              </a:defRPr>
            </a:lvl4pPr>
            <a:lvl5pPr lvl="4">
              <a:buNone/>
              <a:defRPr>
                <a:solidFill>
                  <a:srgbClr val="000000"/>
                </a:solidFill>
                <a:latin typeface="Roboto Black"/>
                <a:ea typeface="Roboto Black"/>
                <a:cs typeface="Roboto Black"/>
                <a:sym typeface="Roboto Black"/>
              </a:defRPr>
            </a:lvl5pPr>
            <a:lvl6pPr lvl="5">
              <a:buNone/>
              <a:defRPr>
                <a:solidFill>
                  <a:srgbClr val="000000"/>
                </a:solidFill>
                <a:latin typeface="Roboto Black"/>
                <a:ea typeface="Roboto Black"/>
                <a:cs typeface="Roboto Black"/>
                <a:sym typeface="Roboto Black"/>
              </a:defRPr>
            </a:lvl6pPr>
            <a:lvl7pPr lvl="6">
              <a:buNone/>
              <a:defRPr>
                <a:solidFill>
                  <a:srgbClr val="000000"/>
                </a:solidFill>
                <a:latin typeface="Roboto Black"/>
                <a:ea typeface="Roboto Black"/>
                <a:cs typeface="Roboto Black"/>
                <a:sym typeface="Roboto Black"/>
              </a:defRPr>
            </a:lvl7pPr>
            <a:lvl8pPr lvl="7">
              <a:buNone/>
              <a:defRPr>
                <a:solidFill>
                  <a:srgbClr val="000000"/>
                </a:solidFill>
                <a:latin typeface="Roboto Black"/>
                <a:ea typeface="Roboto Black"/>
                <a:cs typeface="Roboto Black"/>
                <a:sym typeface="Roboto Black"/>
              </a:defRPr>
            </a:lvl8pPr>
            <a:lvl9pPr lvl="8">
              <a:buNone/>
              <a:defRPr>
                <a:solidFill>
                  <a:srgbClr val="000000"/>
                </a:solidFill>
                <a:latin typeface="Roboto Black"/>
                <a:ea typeface="Roboto Black"/>
                <a:cs typeface="Roboto Black"/>
                <a:sym typeface="Roboto Blac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Orange">
  <p:cSld name="Purple Title_2_1_1_1_1">
    <p:bg>
      <p:bgPr>
        <a:blipFill>
          <a:blip r:embed="rId2">
            <a:alphaModFix/>
          </a:blip>
          <a:stretch>
            <a:fillRect/>
          </a:stretch>
        </a:blipFill>
        <a:effectLst/>
      </p:bgPr>
    </p:bg>
    <p:spTree>
      <p:nvGrpSpPr>
        <p:cNvPr id="1"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t="9"/>
          <a:stretch/>
        </p:blipFill>
        <p:spPr>
          <a:xfrm>
            <a:off x="7560753" y="4358805"/>
            <a:ext cx="1366380" cy="574537"/>
          </a:xfrm>
          <a:prstGeom prst="rect">
            <a:avLst/>
          </a:prstGeom>
          <a:noFill/>
          <a:ln>
            <a:noFill/>
          </a:ln>
        </p:spPr>
      </p:pic>
      <p:sp>
        <p:nvSpPr>
          <p:cNvPr id="36" name="Google Shape;36;p7"/>
          <p:cNvSpPr txBox="1">
            <a:spLocks noGrp="1"/>
          </p:cNvSpPr>
          <p:nvPr>
            <p:ph type="title"/>
          </p:nvPr>
        </p:nvSpPr>
        <p:spPr>
          <a:xfrm>
            <a:off x="1023369" y="2735756"/>
            <a:ext cx="5073300" cy="408000"/>
          </a:xfrm>
          <a:prstGeom prst="rect">
            <a:avLst/>
          </a:prstGeom>
          <a:noFill/>
          <a:ln>
            <a:noFill/>
          </a:ln>
        </p:spPr>
        <p:txBody>
          <a:bodyPr spcFirstLastPara="1" wrap="square" lIns="68575" tIns="68575" rIns="68575" bIns="68575" anchor="t" anchorCtr="0">
            <a:noAutofit/>
          </a:bodyPr>
          <a:lstStyle>
            <a:lvl1pPr marR="0" lvl="0" rtl="0">
              <a:lnSpc>
                <a:spcPct val="100000"/>
              </a:lnSpc>
              <a:spcBef>
                <a:spcPts val="0"/>
              </a:spcBef>
              <a:spcAft>
                <a:spcPts val="0"/>
              </a:spcAft>
              <a:buSzPts val="1800"/>
              <a:buFont typeface="Roboto"/>
              <a:buNone/>
              <a:defRPr sz="1800" i="0" u="none" strike="noStrike" cap="none">
                <a:latin typeface="Roboto"/>
                <a:ea typeface="Roboto"/>
                <a:cs typeface="Roboto"/>
                <a:sym typeface="Roboto"/>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37" name="Google Shape;37;p7"/>
          <p:cNvSpPr txBox="1">
            <a:spLocks noGrp="1"/>
          </p:cNvSpPr>
          <p:nvPr>
            <p:ph type="title" idx="2"/>
          </p:nvPr>
        </p:nvSpPr>
        <p:spPr>
          <a:xfrm>
            <a:off x="1023369" y="1269525"/>
            <a:ext cx="5073300" cy="1475700"/>
          </a:xfrm>
          <a:prstGeom prst="rect">
            <a:avLst/>
          </a:prstGeom>
          <a:noFill/>
          <a:ln>
            <a:noFill/>
          </a:ln>
        </p:spPr>
        <p:txBody>
          <a:bodyPr spcFirstLastPara="1" wrap="square" lIns="68575" tIns="68575" rIns="68575" bIns="68575" anchor="t" anchorCtr="0">
            <a:noAutofit/>
          </a:bodyPr>
          <a:lstStyle>
            <a:lvl1pPr marR="0" lvl="0" rtl="0">
              <a:lnSpc>
                <a:spcPct val="90000"/>
              </a:lnSpc>
              <a:spcBef>
                <a:spcPts val="0"/>
              </a:spcBef>
              <a:spcAft>
                <a:spcPts val="0"/>
              </a:spcAft>
              <a:buSzPts val="4500"/>
              <a:buFont typeface="Roboto Black"/>
              <a:buNone/>
              <a:defRPr sz="4500" i="0" u="none" strike="noStrike" cap="none">
                <a:latin typeface="Roboto Black"/>
                <a:ea typeface="Roboto Black"/>
                <a:cs typeface="Roboto Black"/>
                <a:sym typeface="Roboto Black"/>
              </a:defRPr>
            </a:lvl1pPr>
            <a:lvl2pPr lvl="1" rtl="0">
              <a:lnSpc>
                <a:spcPct val="100000"/>
              </a:lnSpc>
              <a:spcBef>
                <a:spcPts val="0"/>
              </a:spcBef>
              <a:spcAft>
                <a:spcPts val="0"/>
              </a:spcAft>
              <a:buSzPts val="1100"/>
              <a:buNone/>
              <a:defRPr sz="1400"/>
            </a:lvl2pPr>
            <a:lvl3pPr lvl="2" rtl="0">
              <a:lnSpc>
                <a:spcPct val="100000"/>
              </a:lnSpc>
              <a:spcBef>
                <a:spcPts val="0"/>
              </a:spcBef>
              <a:spcAft>
                <a:spcPts val="0"/>
              </a:spcAft>
              <a:buSzPts val="1100"/>
              <a:buNone/>
              <a:defRPr sz="1400"/>
            </a:lvl3pPr>
            <a:lvl4pPr lvl="3" rtl="0">
              <a:lnSpc>
                <a:spcPct val="100000"/>
              </a:lnSpc>
              <a:spcBef>
                <a:spcPts val="0"/>
              </a:spcBef>
              <a:spcAft>
                <a:spcPts val="0"/>
              </a:spcAft>
              <a:buSzPts val="1100"/>
              <a:buNone/>
              <a:defRPr sz="1400"/>
            </a:lvl4pPr>
            <a:lvl5pPr lvl="4" rtl="0">
              <a:lnSpc>
                <a:spcPct val="100000"/>
              </a:lnSpc>
              <a:spcBef>
                <a:spcPts val="0"/>
              </a:spcBef>
              <a:spcAft>
                <a:spcPts val="0"/>
              </a:spcAft>
              <a:buSzPts val="1100"/>
              <a:buNone/>
              <a:defRPr sz="1400"/>
            </a:lvl5pPr>
            <a:lvl6pPr lvl="5" rtl="0">
              <a:lnSpc>
                <a:spcPct val="100000"/>
              </a:lnSpc>
              <a:spcBef>
                <a:spcPts val="0"/>
              </a:spcBef>
              <a:spcAft>
                <a:spcPts val="0"/>
              </a:spcAft>
              <a:buSzPts val="1100"/>
              <a:buNone/>
              <a:defRPr sz="1400"/>
            </a:lvl6pPr>
            <a:lvl7pPr lvl="6" rtl="0">
              <a:lnSpc>
                <a:spcPct val="100000"/>
              </a:lnSpc>
              <a:spcBef>
                <a:spcPts val="0"/>
              </a:spcBef>
              <a:spcAft>
                <a:spcPts val="0"/>
              </a:spcAft>
              <a:buSzPts val="1100"/>
              <a:buNone/>
              <a:defRPr sz="1400"/>
            </a:lvl7pPr>
            <a:lvl8pPr lvl="7" rtl="0">
              <a:lnSpc>
                <a:spcPct val="100000"/>
              </a:lnSpc>
              <a:spcBef>
                <a:spcPts val="0"/>
              </a:spcBef>
              <a:spcAft>
                <a:spcPts val="0"/>
              </a:spcAft>
              <a:buSzPts val="1100"/>
              <a:buNone/>
              <a:defRPr sz="1400"/>
            </a:lvl8pPr>
            <a:lvl9pPr lvl="8" rtl="0">
              <a:lnSpc>
                <a:spcPct val="100000"/>
              </a:lnSpc>
              <a:spcBef>
                <a:spcPts val="0"/>
              </a:spcBef>
              <a:spcAft>
                <a:spcPts val="0"/>
              </a:spcAft>
              <a:buSzPts val="1100"/>
              <a:buNone/>
              <a:defRPr sz="1400"/>
            </a:lvl9pPr>
          </a:lstStyle>
          <a:p>
            <a:endParaRPr/>
          </a:p>
        </p:txBody>
      </p:sp>
      <p:sp>
        <p:nvSpPr>
          <p:cNvPr id="38" name="Google Shape;3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000000"/>
                </a:solidFill>
                <a:latin typeface="Roboto Black"/>
                <a:ea typeface="Roboto Black"/>
                <a:cs typeface="Roboto Black"/>
                <a:sym typeface="Roboto Black"/>
              </a:defRPr>
            </a:lvl1pPr>
            <a:lvl2pPr lvl="1">
              <a:buNone/>
              <a:defRPr>
                <a:solidFill>
                  <a:srgbClr val="000000"/>
                </a:solidFill>
                <a:latin typeface="Roboto Black"/>
                <a:ea typeface="Roboto Black"/>
                <a:cs typeface="Roboto Black"/>
                <a:sym typeface="Roboto Black"/>
              </a:defRPr>
            </a:lvl2pPr>
            <a:lvl3pPr lvl="2">
              <a:buNone/>
              <a:defRPr>
                <a:solidFill>
                  <a:srgbClr val="000000"/>
                </a:solidFill>
                <a:latin typeface="Roboto Black"/>
                <a:ea typeface="Roboto Black"/>
                <a:cs typeface="Roboto Black"/>
                <a:sym typeface="Roboto Black"/>
              </a:defRPr>
            </a:lvl3pPr>
            <a:lvl4pPr lvl="3">
              <a:buNone/>
              <a:defRPr>
                <a:solidFill>
                  <a:srgbClr val="000000"/>
                </a:solidFill>
                <a:latin typeface="Roboto Black"/>
                <a:ea typeface="Roboto Black"/>
                <a:cs typeface="Roboto Black"/>
                <a:sym typeface="Roboto Black"/>
              </a:defRPr>
            </a:lvl4pPr>
            <a:lvl5pPr lvl="4">
              <a:buNone/>
              <a:defRPr>
                <a:solidFill>
                  <a:srgbClr val="000000"/>
                </a:solidFill>
                <a:latin typeface="Roboto Black"/>
                <a:ea typeface="Roboto Black"/>
                <a:cs typeface="Roboto Black"/>
                <a:sym typeface="Roboto Black"/>
              </a:defRPr>
            </a:lvl5pPr>
            <a:lvl6pPr lvl="5">
              <a:buNone/>
              <a:defRPr>
                <a:solidFill>
                  <a:srgbClr val="000000"/>
                </a:solidFill>
                <a:latin typeface="Roboto Black"/>
                <a:ea typeface="Roboto Black"/>
                <a:cs typeface="Roboto Black"/>
                <a:sym typeface="Roboto Black"/>
              </a:defRPr>
            </a:lvl6pPr>
            <a:lvl7pPr lvl="6">
              <a:buNone/>
              <a:defRPr>
                <a:solidFill>
                  <a:srgbClr val="000000"/>
                </a:solidFill>
                <a:latin typeface="Roboto Black"/>
                <a:ea typeface="Roboto Black"/>
                <a:cs typeface="Roboto Black"/>
                <a:sym typeface="Roboto Black"/>
              </a:defRPr>
            </a:lvl7pPr>
            <a:lvl8pPr lvl="7">
              <a:buNone/>
              <a:defRPr>
                <a:solidFill>
                  <a:srgbClr val="000000"/>
                </a:solidFill>
                <a:latin typeface="Roboto Black"/>
                <a:ea typeface="Roboto Black"/>
                <a:cs typeface="Roboto Black"/>
                <a:sym typeface="Roboto Black"/>
              </a:defRPr>
            </a:lvl8pPr>
            <a:lvl9pPr lvl="8">
              <a:buNone/>
              <a:defRPr>
                <a:solidFill>
                  <a:srgbClr val="000000"/>
                </a:solidFill>
                <a:latin typeface="Roboto Black"/>
                <a:ea typeface="Roboto Black"/>
                <a:cs typeface="Roboto Black"/>
                <a:sym typeface="Roboto Blac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Break Purple">
  <p:cSld name="CUSTOM">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p:cNvPicPr preferRelativeResize="0"/>
          <p:nvPr/>
        </p:nvPicPr>
        <p:blipFill>
          <a:blip r:embed="rId3">
            <a:alphaModFix/>
          </a:blip>
          <a:stretch>
            <a:fillRect/>
          </a:stretch>
        </p:blipFill>
        <p:spPr>
          <a:xfrm>
            <a:off x="8242725" y="167850"/>
            <a:ext cx="728090" cy="307894"/>
          </a:xfrm>
          <a:prstGeom prst="rect">
            <a:avLst/>
          </a:prstGeom>
          <a:noFill/>
          <a:ln>
            <a:noFill/>
          </a:ln>
        </p:spPr>
      </p:pic>
      <p:sp>
        <p:nvSpPr>
          <p:cNvPr id="41" name="Google Shape;41;p8"/>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FFFFFF"/>
                </a:solidFill>
                <a:latin typeface="Roboto"/>
                <a:ea typeface="Roboto"/>
                <a:cs typeface="Roboto"/>
                <a:sym typeface="Roboto"/>
              </a:defRPr>
            </a:lvl1pPr>
            <a:lvl2pPr marL="0" marR="0" lvl="1" indent="0" algn="r" rtl="0">
              <a:spcBef>
                <a:spcPts val="0"/>
              </a:spcBef>
              <a:buNone/>
              <a:defRPr sz="1100" b="1" i="0">
                <a:solidFill>
                  <a:srgbClr val="FFFFFF"/>
                </a:solidFill>
                <a:latin typeface="Roboto"/>
                <a:ea typeface="Roboto"/>
                <a:cs typeface="Roboto"/>
                <a:sym typeface="Roboto"/>
              </a:defRPr>
            </a:lvl2pPr>
            <a:lvl3pPr marL="0" marR="0" lvl="2" indent="0" algn="r" rtl="0">
              <a:spcBef>
                <a:spcPts val="0"/>
              </a:spcBef>
              <a:buNone/>
              <a:defRPr sz="1100" b="1" i="0">
                <a:solidFill>
                  <a:srgbClr val="FFFFFF"/>
                </a:solidFill>
                <a:latin typeface="Roboto"/>
                <a:ea typeface="Roboto"/>
                <a:cs typeface="Roboto"/>
                <a:sym typeface="Roboto"/>
              </a:defRPr>
            </a:lvl3pPr>
            <a:lvl4pPr marL="0" marR="0" lvl="3" indent="0" algn="r" rtl="0">
              <a:spcBef>
                <a:spcPts val="0"/>
              </a:spcBef>
              <a:buNone/>
              <a:defRPr sz="1100" b="1" i="0">
                <a:solidFill>
                  <a:srgbClr val="FFFFFF"/>
                </a:solidFill>
                <a:latin typeface="Roboto"/>
                <a:ea typeface="Roboto"/>
                <a:cs typeface="Roboto"/>
                <a:sym typeface="Roboto"/>
              </a:defRPr>
            </a:lvl4pPr>
            <a:lvl5pPr marL="0" marR="0" lvl="4" indent="0" algn="r" rtl="0">
              <a:spcBef>
                <a:spcPts val="0"/>
              </a:spcBef>
              <a:buNone/>
              <a:defRPr sz="1100" b="1" i="0">
                <a:solidFill>
                  <a:srgbClr val="FFFFFF"/>
                </a:solidFill>
                <a:latin typeface="Roboto"/>
                <a:ea typeface="Roboto"/>
                <a:cs typeface="Roboto"/>
                <a:sym typeface="Roboto"/>
              </a:defRPr>
            </a:lvl5pPr>
            <a:lvl6pPr marL="0" marR="0" lvl="5" indent="0" algn="r" rtl="0">
              <a:spcBef>
                <a:spcPts val="0"/>
              </a:spcBef>
              <a:buNone/>
              <a:defRPr sz="1100" b="1" i="0">
                <a:solidFill>
                  <a:srgbClr val="FFFFFF"/>
                </a:solidFill>
                <a:latin typeface="Roboto"/>
                <a:ea typeface="Roboto"/>
                <a:cs typeface="Roboto"/>
                <a:sym typeface="Roboto"/>
              </a:defRPr>
            </a:lvl6pPr>
            <a:lvl7pPr marL="0" marR="0" lvl="6" indent="0" algn="r" rtl="0">
              <a:spcBef>
                <a:spcPts val="0"/>
              </a:spcBef>
              <a:buNone/>
              <a:defRPr sz="1100" b="1" i="0">
                <a:solidFill>
                  <a:srgbClr val="FFFFFF"/>
                </a:solidFill>
                <a:latin typeface="Roboto"/>
                <a:ea typeface="Roboto"/>
                <a:cs typeface="Roboto"/>
                <a:sym typeface="Roboto"/>
              </a:defRPr>
            </a:lvl7pPr>
            <a:lvl8pPr marL="0" marR="0" lvl="7" indent="0" algn="r" rtl="0">
              <a:spcBef>
                <a:spcPts val="0"/>
              </a:spcBef>
              <a:buNone/>
              <a:defRPr sz="1100" b="1" i="0">
                <a:solidFill>
                  <a:srgbClr val="FFFFFF"/>
                </a:solidFill>
                <a:latin typeface="Roboto"/>
                <a:ea typeface="Roboto"/>
                <a:cs typeface="Roboto"/>
                <a:sym typeface="Roboto"/>
              </a:defRPr>
            </a:lvl8pPr>
            <a:lvl9pPr marL="0" marR="0" lvl="8" indent="0" algn="r" rtl="0">
              <a:spcBef>
                <a:spcPts val="0"/>
              </a:spcBef>
              <a:buNone/>
              <a:defRPr sz="1100" b="1" i="0">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8"/>
          <p:cNvSpPr txBox="1">
            <a:spLocks noGrp="1"/>
          </p:cNvSpPr>
          <p:nvPr>
            <p:ph type="title"/>
          </p:nvPr>
        </p:nvSpPr>
        <p:spPr>
          <a:xfrm>
            <a:off x="575113" y="1827581"/>
            <a:ext cx="8004300" cy="8601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rgbClr val="FFFFFF"/>
              </a:buClr>
              <a:buSzPts val="4500"/>
              <a:buFont typeface="Roboto Black"/>
              <a:buNone/>
              <a:defRPr sz="4500" i="0" u="none" strike="noStrike" cap="none">
                <a:solidFill>
                  <a:srgbClr val="FFFFFF"/>
                </a:solidFill>
                <a:latin typeface="Roboto Black"/>
                <a:ea typeface="Roboto Black"/>
                <a:cs typeface="Roboto Black"/>
                <a:sym typeface="Roboto Black"/>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43" name="Google Shape;43;p8"/>
          <p:cNvSpPr txBox="1">
            <a:spLocks noGrp="1"/>
          </p:cNvSpPr>
          <p:nvPr>
            <p:ph type="title" idx="2"/>
          </p:nvPr>
        </p:nvSpPr>
        <p:spPr>
          <a:xfrm>
            <a:off x="575113" y="2687756"/>
            <a:ext cx="8004300" cy="3078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rgbClr val="FFFFFF"/>
              </a:buClr>
              <a:buSzPts val="1400"/>
              <a:buFont typeface="Roboto"/>
              <a:buNone/>
              <a:defRPr sz="1400" i="0" u="none" strike="noStrike" cap="none">
                <a:solidFill>
                  <a:srgbClr val="FFFFFF"/>
                </a:solidFill>
                <a:latin typeface="Roboto"/>
                <a:ea typeface="Roboto"/>
                <a:cs typeface="Roboto"/>
                <a:sym typeface="Roboto"/>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Break Blue">
  <p:cSld name="CUSTOM_2">
    <p:bg>
      <p:bgPr>
        <a:blipFill>
          <a:blip r:embed="rId2">
            <a:alphaModFix/>
          </a:blip>
          <a:stretch>
            <a:fillRect/>
          </a:stretch>
        </a:blipFill>
        <a:effectLst/>
      </p:bgPr>
    </p:bg>
    <p:spTree>
      <p:nvGrpSpPr>
        <p:cNvPr id="1" name="Shape 44"/>
        <p:cNvGrpSpPr/>
        <p:nvPr/>
      </p:nvGrpSpPr>
      <p:grpSpPr>
        <a:xfrm>
          <a:off x="0" y="0"/>
          <a:ext cx="0" cy="0"/>
          <a:chOff x="0" y="0"/>
          <a:chExt cx="0" cy="0"/>
        </a:xfrm>
      </p:grpSpPr>
      <p:pic>
        <p:nvPicPr>
          <p:cNvPr id="45" name="Google Shape;45;p9"/>
          <p:cNvPicPr preferRelativeResize="0"/>
          <p:nvPr/>
        </p:nvPicPr>
        <p:blipFill>
          <a:blip r:embed="rId3">
            <a:alphaModFix/>
          </a:blip>
          <a:stretch>
            <a:fillRect/>
          </a:stretch>
        </p:blipFill>
        <p:spPr>
          <a:xfrm>
            <a:off x="8242725" y="167850"/>
            <a:ext cx="728090" cy="307894"/>
          </a:xfrm>
          <a:prstGeom prst="rect">
            <a:avLst/>
          </a:prstGeom>
          <a:noFill/>
          <a:ln>
            <a:noFill/>
          </a:ln>
        </p:spPr>
      </p:pic>
      <p:sp>
        <p:nvSpPr>
          <p:cNvPr id="46" name="Google Shape;46;p9"/>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FFFFFF"/>
                </a:solidFill>
                <a:latin typeface="Roboto"/>
                <a:ea typeface="Roboto"/>
                <a:cs typeface="Roboto"/>
                <a:sym typeface="Roboto"/>
              </a:defRPr>
            </a:lvl1pPr>
            <a:lvl2pPr marL="0" marR="0" lvl="1" indent="0" algn="r" rtl="0">
              <a:spcBef>
                <a:spcPts val="0"/>
              </a:spcBef>
              <a:buNone/>
              <a:defRPr sz="1100" b="1" i="0">
                <a:solidFill>
                  <a:srgbClr val="FFFFFF"/>
                </a:solidFill>
                <a:latin typeface="Roboto"/>
                <a:ea typeface="Roboto"/>
                <a:cs typeface="Roboto"/>
                <a:sym typeface="Roboto"/>
              </a:defRPr>
            </a:lvl2pPr>
            <a:lvl3pPr marL="0" marR="0" lvl="2" indent="0" algn="r" rtl="0">
              <a:spcBef>
                <a:spcPts val="0"/>
              </a:spcBef>
              <a:buNone/>
              <a:defRPr sz="1100" b="1" i="0">
                <a:solidFill>
                  <a:srgbClr val="FFFFFF"/>
                </a:solidFill>
                <a:latin typeface="Roboto"/>
                <a:ea typeface="Roboto"/>
                <a:cs typeface="Roboto"/>
                <a:sym typeface="Roboto"/>
              </a:defRPr>
            </a:lvl3pPr>
            <a:lvl4pPr marL="0" marR="0" lvl="3" indent="0" algn="r" rtl="0">
              <a:spcBef>
                <a:spcPts val="0"/>
              </a:spcBef>
              <a:buNone/>
              <a:defRPr sz="1100" b="1" i="0">
                <a:solidFill>
                  <a:srgbClr val="FFFFFF"/>
                </a:solidFill>
                <a:latin typeface="Roboto"/>
                <a:ea typeface="Roboto"/>
                <a:cs typeface="Roboto"/>
                <a:sym typeface="Roboto"/>
              </a:defRPr>
            </a:lvl4pPr>
            <a:lvl5pPr marL="0" marR="0" lvl="4" indent="0" algn="r" rtl="0">
              <a:spcBef>
                <a:spcPts val="0"/>
              </a:spcBef>
              <a:buNone/>
              <a:defRPr sz="1100" b="1" i="0">
                <a:solidFill>
                  <a:srgbClr val="FFFFFF"/>
                </a:solidFill>
                <a:latin typeface="Roboto"/>
                <a:ea typeface="Roboto"/>
                <a:cs typeface="Roboto"/>
                <a:sym typeface="Roboto"/>
              </a:defRPr>
            </a:lvl5pPr>
            <a:lvl6pPr marL="0" marR="0" lvl="5" indent="0" algn="r" rtl="0">
              <a:spcBef>
                <a:spcPts val="0"/>
              </a:spcBef>
              <a:buNone/>
              <a:defRPr sz="1100" b="1" i="0">
                <a:solidFill>
                  <a:srgbClr val="FFFFFF"/>
                </a:solidFill>
                <a:latin typeface="Roboto"/>
                <a:ea typeface="Roboto"/>
                <a:cs typeface="Roboto"/>
                <a:sym typeface="Roboto"/>
              </a:defRPr>
            </a:lvl6pPr>
            <a:lvl7pPr marL="0" marR="0" lvl="6" indent="0" algn="r" rtl="0">
              <a:spcBef>
                <a:spcPts val="0"/>
              </a:spcBef>
              <a:buNone/>
              <a:defRPr sz="1100" b="1" i="0">
                <a:solidFill>
                  <a:srgbClr val="FFFFFF"/>
                </a:solidFill>
                <a:latin typeface="Roboto"/>
                <a:ea typeface="Roboto"/>
                <a:cs typeface="Roboto"/>
                <a:sym typeface="Roboto"/>
              </a:defRPr>
            </a:lvl7pPr>
            <a:lvl8pPr marL="0" marR="0" lvl="7" indent="0" algn="r" rtl="0">
              <a:spcBef>
                <a:spcPts val="0"/>
              </a:spcBef>
              <a:buNone/>
              <a:defRPr sz="1100" b="1" i="0">
                <a:solidFill>
                  <a:srgbClr val="FFFFFF"/>
                </a:solidFill>
                <a:latin typeface="Roboto"/>
                <a:ea typeface="Roboto"/>
                <a:cs typeface="Roboto"/>
                <a:sym typeface="Roboto"/>
              </a:defRPr>
            </a:lvl8pPr>
            <a:lvl9pPr marL="0" marR="0" lvl="8" indent="0" algn="r" rtl="0">
              <a:spcBef>
                <a:spcPts val="0"/>
              </a:spcBef>
              <a:buNone/>
              <a:defRPr sz="1100" b="1" i="0">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47" name="Google Shape;47;p9"/>
          <p:cNvSpPr txBox="1">
            <a:spLocks noGrp="1"/>
          </p:cNvSpPr>
          <p:nvPr>
            <p:ph type="title"/>
          </p:nvPr>
        </p:nvSpPr>
        <p:spPr>
          <a:xfrm>
            <a:off x="575113" y="1827581"/>
            <a:ext cx="8004300" cy="8601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rgbClr val="FFFFFF"/>
              </a:buClr>
              <a:buSzPts val="4500"/>
              <a:buFont typeface="Roboto Black"/>
              <a:buNone/>
              <a:defRPr sz="4500" i="0" u="none" strike="noStrike" cap="none">
                <a:solidFill>
                  <a:srgbClr val="FFFFFF"/>
                </a:solidFill>
                <a:latin typeface="Roboto Black"/>
                <a:ea typeface="Roboto Black"/>
                <a:cs typeface="Roboto Black"/>
                <a:sym typeface="Roboto Black"/>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48" name="Google Shape;48;p9"/>
          <p:cNvSpPr txBox="1">
            <a:spLocks noGrp="1"/>
          </p:cNvSpPr>
          <p:nvPr>
            <p:ph type="title" idx="2"/>
          </p:nvPr>
        </p:nvSpPr>
        <p:spPr>
          <a:xfrm>
            <a:off x="575113" y="2687756"/>
            <a:ext cx="8004300" cy="3078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rgbClr val="FFFFFF"/>
              </a:buClr>
              <a:buSzPts val="1400"/>
              <a:buFont typeface="Roboto"/>
              <a:buNone/>
              <a:defRPr sz="1400" i="0" u="none" strike="noStrike" cap="none">
                <a:solidFill>
                  <a:srgbClr val="FFFFFF"/>
                </a:solidFill>
                <a:latin typeface="Roboto"/>
                <a:ea typeface="Roboto"/>
                <a:cs typeface="Roboto"/>
                <a:sym typeface="Roboto"/>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Break Pink">
  <p:cSld name="CUSTOM_1">
    <p:bg>
      <p:bgPr>
        <a:blipFill>
          <a:blip r:embed="rId2">
            <a:alphaModFix/>
          </a:blip>
          <a:stretch>
            <a:fillRect/>
          </a:stretch>
        </a:blipFill>
        <a:effectLst/>
      </p:bgPr>
    </p:bg>
    <p:spTree>
      <p:nvGrpSpPr>
        <p:cNvPr id="1" name="Shape 49"/>
        <p:cNvGrpSpPr/>
        <p:nvPr/>
      </p:nvGrpSpPr>
      <p:grpSpPr>
        <a:xfrm>
          <a:off x="0" y="0"/>
          <a:ext cx="0" cy="0"/>
          <a:chOff x="0" y="0"/>
          <a:chExt cx="0" cy="0"/>
        </a:xfrm>
      </p:grpSpPr>
      <p:pic>
        <p:nvPicPr>
          <p:cNvPr id="50" name="Google Shape;50;p10"/>
          <p:cNvPicPr preferRelativeResize="0"/>
          <p:nvPr/>
        </p:nvPicPr>
        <p:blipFill>
          <a:blip r:embed="rId3">
            <a:alphaModFix/>
          </a:blip>
          <a:stretch>
            <a:fillRect/>
          </a:stretch>
        </p:blipFill>
        <p:spPr>
          <a:xfrm>
            <a:off x="8242725" y="167850"/>
            <a:ext cx="728090" cy="307894"/>
          </a:xfrm>
          <a:prstGeom prst="rect">
            <a:avLst/>
          </a:prstGeom>
          <a:noFill/>
          <a:ln>
            <a:noFill/>
          </a:ln>
        </p:spPr>
      </p:pic>
      <p:sp>
        <p:nvSpPr>
          <p:cNvPr id="51" name="Google Shape;51;p10"/>
          <p:cNvSpPr txBox="1">
            <a:spLocks noGrp="1"/>
          </p:cNvSpPr>
          <p:nvPr>
            <p:ph type="sldNum" idx="12"/>
          </p:nvPr>
        </p:nvSpPr>
        <p:spPr>
          <a:xfrm>
            <a:off x="8516250" y="4778805"/>
            <a:ext cx="456300" cy="24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a:solidFill>
                  <a:srgbClr val="FFFFFF"/>
                </a:solidFill>
                <a:latin typeface="Roboto"/>
                <a:ea typeface="Roboto"/>
                <a:cs typeface="Roboto"/>
                <a:sym typeface="Roboto"/>
              </a:defRPr>
            </a:lvl1pPr>
            <a:lvl2pPr marL="0" marR="0" lvl="1" indent="0" algn="r" rtl="0">
              <a:spcBef>
                <a:spcPts val="0"/>
              </a:spcBef>
              <a:buNone/>
              <a:defRPr sz="1100" b="1" i="0">
                <a:solidFill>
                  <a:srgbClr val="FFFFFF"/>
                </a:solidFill>
                <a:latin typeface="Roboto"/>
                <a:ea typeface="Roboto"/>
                <a:cs typeface="Roboto"/>
                <a:sym typeface="Roboto"/>
              </a:defRPr>
            </a:lvl2pPr>
            <a:lvl3pPr marL="0" marR="0" lvl="2" indent="0" algn="r" rtl="0">
              <a:spcBef>
                <a:spcPts val="0"/>
              </a:spcBef>
              <a:buNone/>
              <a:defRPr sz="1100" b="1" i="0">
                <a:solidFill>
                  <a:srgbClr val="FFFFFF"/>
                </a:solidFill>
                <a:latin typeface="Roboto"/>
                <a:ea typeface="Roboto"/>
                <a:cs typeface="Roboto"/>
                <a:sym typeface="Roboto"/>
              </a:defRPr>
            </a:lvl3pPr>
            <a:lvl4pPr marL="0" marR="0" lvl="3" indent="0" algn="r" rtl="0">
              <a:spcBef>
                <a:spcPts val="0"/>
              </a:spcBef>
              <a:buNone/>
              <a:defRPr sz="1100" b="1" i="0">
                <a:solidFill>
                  <a:srgbClr val="FFFFFF"/>
                </a:solidFill>
                <a:latin typeface="Roboto"/>
                <a:ea typeface="Roboto"/>
                <a:cs typeface="Roboto"/>
                <a:sym typeface="Roboto"/>
              </a:defRPr>
            </a:lvl4pPr>
            <a:lvl5pPr marL="0" marR="0" lvl="4" indent="0" algn="r" rtl="0">
              <a:spcBef>
                <a:spcPts val="0"/>
              </a:spcBef>
              <a:buNone/>
              <a:defRPr sz="1100" b="1" i="0">
                <a:solidFill>
                  <a:srgbClr val="FFFFFF"/>
                </a:solidFill>
                <a:latin typeface="Roboto"/>
                <a:ea typeface="Roboto"/>
                <a:cs typeface="Roboto"/>
                <a:sym typeface="Roboto"/>
              </a:defRPr>
            </a:lvl5pPr>
            <a:lvl6pPr marL="0" marR="0" lvl="5" indent="0" algn="r" rtl="0">
              <a:spcBef>
                <a:spcPts val="0"/>
              </a:spcBef>
              <a:buNone/>
              <a:defRPr sz="1100" b="1" i="0">
                <a:solidFill>
                  <a:srgbClr val="FFFFFF"/>
                </a:solidFill>
                <a:latin typeface="Roboto"/>
                <a:ea typeface="Roboto"/>
                <a:cs typeface="Roboto"/>
                <a:sym typeface="Roboto"/>
              </a:defRPr>
            </a:lvl6pPr>
            <a:lvl7pPr marL="0" marR="0" lvl="6" indent="0" algn="r" rtl="0">
              <a:spcBef>
                <a:spcPts val="0"/>
              </a:spcBef>
              <a:buNone/>
              <a:defRPr sz="1100" b="1" i="0">
                <a:solidFill>
                  <a:srgbClr val="FFFFFF"/>
                </a:solidFill>
                <a:latin typeface="Roboto"/>
                <a:ea typeface="Roboto"/>
                <a:cs typeface="Roboto"/>
                <a:sym typeface="Roboto"/>
              </a:defRPr>
            </a:lvl7pPr>
            <a:lvl8pPr marL="0" marR="0" lvl="7" indent="0" algn="r" rtl="0">
              <a:spcBef>
                <a:spcPts val="0"/>
              </a:spcBef>
              <a:buNone/>
              <a:defRPr sz="1100" b="1" i="0">
                <a:solidFill>
                  <a:srgbClr val="FFFFFF"/>
                </a:solidFill>
                <a:latin typeface="Roboto"/>
                <a:ea typeface="Roboto"/>
                <a:cs typeface="Roboto"/>
                <a:sym typeface="Roboto"/>
              </a:defRPr>
            </a:lvl8pPr>
            <a:lvl9pPr marL="0" marR="0" lvl="8" indent="0" algn="r" rtl="0">
              <a:spcBef>
                <a:spcPts val="0"/>
              </a:spcBef>
              <a:buNone/>
              <a:defRPr sz="1100" b="1" i="0">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0"/>
          <p:cNvSpPr txBox="1">
            <a:spLocks noGrp="1"/>
          </p:cNvSpPr>
          <p:nvPr>
            <p:ph type="title"/>
          </p:nvPr>
        </p:nvSpPr>
        <p:spPr>
          <a:xfrm>
            <a:off x="575113" y="1827581"/>
            <a:ext cx="8004300" cy="8601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rgbClr val="FFFFFF"/>
              </a:buClr>
              <a:buSzPts val="4500"/>
              <a:buFont typeface="Roboto Black"/>
              <a:buNone/>
              <a:defRPr sz="4500" i="0" u="none" strike="noStrike" cap="none">
                <a:solidFill>
                  <a:srgbClr val="FFFFFF"/>
                </a:solidFill>
                <a:latin typeface="Roboto Black"/>
                <a:ea typeface="Roboto Black"/>
                <a:cs typeface="Roboto Black"/>
                <a:sym typeface="Roboto Black"/>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
        <p:nvSpPr>
          <p:cNvPr id="53" name="Google Shape;53;p10"/>
          <p:cNvSpPr txBox="1">
            <a:spLocks noGrp="1"/>
          </p:cNvSpPr>
          <p:nvPr>
            <p:ph type="title" idx="2"/>
          </p:nvPr>
        </p:nvSpPr>
        <p:spPr>
          <a:xfrm>
            <a:off x="575113" y="2687756"/>
            <a:ext cx="8004300" cy="3078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rgbClr val="FFFFFF"/>
              </a:buClr>
              <a:buSzPts val="1400"/>
              <a:buFont typeface="Roboto"/>
              <a:buNone/>
              <a:defRPr sz="1400" i="0" u="none" strike="noStrike" cap="none">
                <a:solidFill>
                  <a:srgbClr val="FFFFFF"/>
                </a:solidFill>
                <a:latin typeface="Roboto"/>
                <a:ea typeface="Roboto"/>
                <a:cs typeface="Roboto"/>
                <a:sym typeface="Roboto"/>
              </a:defRPr>
            </a:lvl1pPr>
            <a:lvl2pPr lvl="1" rtl="0">
              <a:lnSpc>
                <a:spcPct val="115000"/>
              </a:lnSpc>
              <a:spcBef>
                <a:spcPts val="0"/>
              </a:spcBef>
              <a:spcAft>
                <a:spcPts val="0"/>
              </a:spcAft>
              <a:buSzPts val="1100"/>
              <a:buNone/>
              <a:defRPr sz="1400"/>
            </a:lvl2pPr>
            <a:lvl3pPr lvl="2" rtl="0">
              <a:lnSpc>
                <a:spcPct val="115000"/>
              </a:lnSpc>
              <a:spcBef>
                <a:spcPts val="0"/>
              </a:spcBef>
              <a:spcAft>
                <a:spcPts val="0"/>
              </a:spcAft>
              <a:buSzPts val="1100"/>
              <a:buNone/>
              <a:defRPr sz="1400"/>
            </a:lvl3pPr>
            <a:lvl4pPr lvl="3" rtl="0">
              <a:lnSpc>
                <a:spcPct val="115000"/>
              </a:lnSpc>
              <a:spcBef>
                <a:spcPts val="0"/>
              </a:spcBef>
              <a:spcAft>
                <a:spcPts val="0"/>
              </a:spcAft>
              <a:buSzPts val="1100"/>
              <a:buNone/>
              <a:defRPr sz="1400"/>
            </a:lvl4pPr>
            <a:lvl5pPr lvl="4" rtl="0">
              <a:lnSpc>
                <a:spcPct val="115000"/>
              </a:lnSpc>
              <a:spcBef>
                <a:spcPts val="0"/>
              </a:spcBef>
              <a:spcAft>
                <a:spcPts val="0"/>
              </a:spcAft>
              <a:buSzPts val="1100"/>
              <a:buNone/>
              <a:defRPr sz="1400"/>
            </a:lvl5pPr>
            <a:lvl6pPr lvl="5" rtl="0">
              <a:lnSpc>
                <a:spcPct val="115000"/>
              </a:lnSpc>
              <a:spcBef>
                <a:spcPts val="0"/>
              </a:spcBef>
              <a:spcAft>
                <a:spcPts val="0"/>
              </a:spcAft>
              <a:buSzPts val="1100"/>
              <a:buNone/>
              <a:defRPr sz="1400"/>
            </a:lvl6pPr>
            <a:lvl7pPr lvl="6" rtl="0">
              <a:lnSpc>
                <a:spcPct val="115000"/>
              </a:lnSpc>
              <a:spcBef>
                <a:spcPts val="0"/>
              </a:spcBef>
              <a:spcAft>
                <a:spcPts val="0"/>
              </a:spcAft>
              <a:buSzPts val="1100"/>
              <a:buNone/>
              <a:defRPr sz="1400"/>
            </a:lvl7pPr>
            <a:lvl8pPr lvl="7" rtl="0">
              <a:lnSpc>
                <a:spcPct val="115000"/>
              </a:lnSpc>
              <a:spcBef>
                <a:spcPts val="0"/>
              </a:spcBef>
              <a:spcAft>
                <a:spcPts val="0"/>
              </a:spcAft>
              <a:buSzPts val="1100"/>
              <a:buNone/>
              <a:defRPr sz="1400"/>
            </a:lvl8pPr>
            <a:lvl9pPr lvl="8" rtl="0">
              <a:lnSpc>
                <a:spcPct val="115000"/>
              </a:lnSpc>
              <a:spcBef>
                <a:spcPts val="0"/>
              </a:spcBef>
              <a:spcAft>
                <a:spcPts val="0"/>
              </a:spcAft>
              <a:buSzPts val="1100"/>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piworldwide.wistia.com/medias/ojhw1l8u39"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predictiveindex.com/partners/partner-director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redictiveindex.com/content/reports/the-annual-ceo-benchmarking-report-ful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predictiveindex.com/blog/leadership-lessons-from-disaster-management-are-you-reacting-or-respond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talentoptimization.org/wp-content/uploads/2019/02/Ultimate-Guide-to-Talent-Optimization-v19.2.1-1.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2"/>
          <p:cNvSpPr txBox="1">
            <a:spLocks noGrp="1"/>
          </p:cNvSpPr>
          <p:nvPr>
            <p:ph type="subTitle" idx="1"/>
          </p:nvPr>
        </p:nvSpPr>
        <p:spPr>
          <a:xfrm>
            <a:off x="876275" y="2936200"/>
            <a:ext cx="5576100" cy="79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1000"/>
              </a:spcAft>
              <a:buClr>
                <a:schemeClr val="dk1"/>
              </a:buClr>
              <a:buSzPts val="1100"/>
              <a:buFont typeface="Arial"/>
              <a:buNone/>
            </a:pPr>
            <a:r>
              <a:rPr lang="en">
                <a:solidFill>
                  <a:srgbClr val="FFFFFF"/>
                </a:solidFill>
                <a:latin typeface="Roboto"/>
                <a:ea typeface="Roboto"/>
                <a:cs typeface="Roboto"/>
                <a:sym typeface="Roboto"/>
              </a:rPr>
              <a:t>Talent optimization enables your company to adapt to changing circumstances, protect its productive assets, and emerge stronger.</a:t>
            </a:r>
            <a:endParaRPr>
              <a:solidFill>
                <a:srgbClr val="FFFFFF"/>
              </a:solidFill>
              <a:latin typeface="Roboto"/>
              <a:ea typeface="Roboto"/>
              <a:cs typeface="Roboto"/>
              <a:sym typeface="Roboto"/>
            </a:endParaRPr>
          </a:p>
        </p:txBody>
      </p:sp>
      <p:sp>
        <p:nvSpPr>
          <p:cNvPr id="115" name="Google Shape;115;p22"/>
          <p:cNvSpPr txBox="1"/>
          <p:nvPr/>
        </p:nvSpPr>
        <p:spPr>
          <a:xfrm>
            <a:off x="876275" y="914625"/>
            <a:ext cx="6295200" cy="13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FFFFFF"/>
                </a:solidFill>
                <a:latin typeface="Georgia"/>
                <a:ea typeface="Georgia"/>
                <a:cs typeface="Georgia"/>
                <a:sym typeface="Georgia"/>
              </a:rPr>
              <a:t>Surviving an </a:t>
            </a:r>
            <a:br>
              <a:rPr lang="en" sz="4000" b="1">
                <a:solidFill>
                  <a:srgbClr val="FFFFFF"/>
                </a:solidFill>
                <a:latin typeface="Georgia"/>
                <a:ea typeface="Georgia"/>
                <a:cs typeface="Georgia"/>
                <a:sym typeface="Georgia"/>
              </a:rPr>
            </a:br>
            <a:r>
              <a:rPr lang="en" sz="4000" b="1">
                <a:solidFill>
                  <a:srgbClr val="FFFFFF"/>
                </a:solidFill>
                <a:latin typeface="Georgia"/>
                <a:ea typeface="Georgia"/>
                <a:cs typeface="Georgia"/>
                <a:sym typeface="Georgia"/>
              </a:rPr>
              <a:t>Economic Downturn</a:t>
            </a:r>
            <a:endParaRPr sz="4000" b="1">
              <a:solidFill>
                <a:srgbClr val="FFFFFF"/>
              </a:solidFill>
              <a:latin typeface="Georgia"/>
              <a:ea typeface="Georgia"/>
              <a:cs typeface="Georgia"/>
              <a:sym typeface="Georgia"/>
            </a:endParaRPr>
          </a:p>
        </p:txBody>
      </p:sp>
      <p:sp>
        <p:nvSpPr>
          <p:cNvPr id="116" name="Google Shape;116;p22"/>
          <p:cNvSpPr txBox="1"/>
          <p:nvPr/>
        </p:nvSpPr>
        <p:spPr>
          <a:xfrm>
            <a:off x="876275" y="2180250"/>
            <a:ext cx="3418200" cy="5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Roboto"/>
                <a:ea typeface="Roboto"/>
                <a:cs typeface="Roboto"/>
                <a:sym typeface="Roboto"/>
              </a:rPr>
              <a:t>With Talent Optimization</a:t>
            </a:r>
            <a:endParaRPr sz="1800" b="1">
              <a:solidFill>
                <a:srgbClr val="FFFFFF"/>
              </a:solidFill>
              <a:latin typeface="Roboto"/>
              <a:ea typeface="Roboto"/>
              <a:cs typeface="Roboto"/>
              <a:sym typeface="Roboto"/>
            </a:endParaRPr>
          </a:p>
        </p:txBody>
      </p:sp>
      <p:cxnSp>
        <p:nvCxnSpPr>
          <p:cNvPr id="117" name="Google Shape;117;p22"/>
          <p:cNvCxnSpPr/>
          <p:nvPr/>
        </p:nvCxnSpPr>
        <p:spPr>
          <a:xfrm>
            <a:off x="1003550" y="2733925"/>
            <a:ext cx="1074600" cy="0"/>
          </a:xfrm>
          <a:prstGeom prst="straightConnector1">
            <a:avLst/>
          </a:prstGeom>
          <a:noFill/>
          <a:ln w="76200" cap="flat" cmpd="sng">
            <a:solidFill>
              <a:schemeClr val="accent3"/>
            </a:solidFill>
            <a:prstDash val="solid"/>
            <a:round/>
            <a:headEnd type="none" w="med" len="med"/>
            <a:tailEnd type="none" w="med" len="med"/>
          </a:ln>
        </p:spPr>
      </p:cxnSp>
      <p:sp>
        <p:nvSpPr>
          <p:cNvPr id="118" name="Google Shape;118;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chemeClr val="accent3"/>
                </a:solidFill>
              </a:rPr>
              <a:t>Step 1/5:</a:t>
            </a:r>
            <a:r>
              <a:rPr lang="en"/>
              <a:t> Assemble a crisis response team</a:t>
            </a:r>
            <a:endParaRPr/>
          </a:p>
        </p:txBody>
      </p:sp>
      <p:sp>
        <p:nvSpPr>
          <p:cNvPr id="192" name="Google Shape;192;p31"/>
          <p:cNvSpPr txBox="1">
            <a:spLocks noGrp="1"/>
          </p:cNvSpPr>
          <p:nvPr>
            <p:ph type="body" idx="1"/>
          </p:nvPr>
        </p:nvSpPr>
        <p:spPr>
          <a:xfrm>
            <a:off x="575116" y="995376"/>
            <a:ext cx="8004300" cy="3348000"/>
          </a:xfrm>
          <a:prstGeom prst="rect">
            <a:avLst/>
          </a:prstGeom>
        </p:spPr>
        <p:txBody>
          <a:bodyPr spcFirstLastPara="1" wrap="square" lIns="68575" tIns="68575" rIns="68575" bIns="68575" anchor="t" anchorCtr="0">
            <a:noAutofit/>
          </a:bodyPr>
          <a:lstStyle/>
          <a:p>
            <a:pPr marL="457200" lvl="0" indent="-317500" algn="l" rtl="0">
              <a:spcBef>
                <a:spcPts val="800"/>
              </a:spcBef>
              <a:spcAft>
                <a:spcPts val="0"/>
              </a:spcAft>
              <a:buSzPts val="1400"/>
              <a:buChar char="●"/>
            </a:pPr>
            <a:r>
              <a:rPr lang="en" b="1"/>
              <a:t>Be aware of your behavioral tendencies:</a:t>
            </a:r>
            <a:r>
              <a:rPr lang="en"/>
              <a:t> All executives should be aware of their behavioral biases (e.g., risk tolerance, speed of action, etc.) and how they may amplify under pressure. </a:t>
            </a:r>
            <a:br>
              <a:rPr lang="en"/>
            </a:br>
            <a:endParaRPr/>
          </a:p>
          <a:p>
            <a:pPr marL="457200" lvl="0" indent="-317500" algn="l" rtl="0">
              <a:spcBef>
                <a:spcPts val="800"/>
              </a:spcBef>
              <a:spcAft>
                <a:spcPts val="0"/>
              </a:spcAft>
              <a:buSzPts val="1400"/>
              <a:buChar char="●"/>
            </a:pPr>
            <a:r>
              <a:rPr lang="en" b="1"/>
              <a:t>Understand what behaviors are needed: </a:t>
            </a:r>
            <a:r>
              <a:rPr lang="en"/>
              <a:t>A crisis response team requires a variety of behaviors. For example, the leader must be able to make decisions quickly based on little information.</a:t>
            </a:r>
            <a:br>
              <a:rPr lang="en"/>
            </a:br>
            <a:endParaRPr/>
          </a:p>
          <a:p>
            <a:pPr marL="457200" lvl="0" indent="-317500" algn="l" rtl="0">
              <a:spcBef>
                <a:spcPts val="800"/>
              </a:spcBef>
              <a:spcAft>
                <a:spcPts val="0"/>
              </a:spcAft>
              <a:buSzPts val="1400"/>
              <a:buChar char="●"/>
            </a:pPr>
            <a:r>
              <a:rPr lang="en" b="1"/>
              <a:t>Be clear about governance and decision making:</a:t>
            </a:r>
            <a:r>
              <a:rPr lang="en"/>
              <a:t> The crisis response team should have representation from across the organization, but not everyone should have equal decision-making power. </a:t>
            </a:r>
            <a:endParaRPr/>
          </a:p>
        </p:txBody>
      </p:sp>
      <p:sp>
        <p:nvSpPr>
          <p:cNvPr id="193" name="Google Shape;193;p31"/>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chemeClr val="accent3"/>
                </a:solidFill>
              </a:rPr>
              <a:t>Step 2/5:</a:t>
            </a:r>
            <a:r>
              <a:rPr lang="en"/>
              <a:t> Adapt your business strategy</a:t>
            </a:r>
            <a:endParaRPr/>
          </a:p>
        </p:txBody>
      </p:sp>
      <p:sp>
        <p:nvSpPr>
          <p:cNvPr id="199" name="Google Shape;199;p32"/>
          <p:cNvSpPr txBox="1">
            <a:spLocks noGrp="1"/>
          </p:cNvSpPr>
          <p:nvPr>
            <p:ph type="body" idx="1"/>
          </p:nvPr>
        </p:nvSpPr>
        <p:spPr>
          <a:xfrm>
            <a:off x="575125" y="995375"/>
            <a:ext cx="3894900" cy="3348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Once a crisis hits, your task force must stay ahead of it. That means reforecasting revenue and reexamining costs. It also means re-prioritizing the work to be done and reimagining how your teams will do this work.</a:t>
            </a:r>
            <a:endParaRPr/>
          </a:p>
          <a:p>
            <a:pPr marL="0" lvl="0" indent="0" algn="l" rtl="0">
              <a:spcBef>
                <a:spcPts val="800"/>
              </a:spcBef>
              <a:spcAft>
                <a:spcPts val="0"/>
              </a:spcAft>
              <a:buNone/>
            </a:pPr>
            <a:br>
              <a:rPr lang="en"/>
            </a:br>
            <a:r>
              <a:rPr lang="en"/>
              <a:t>As you weigh the possible paths forward, revisit your existing business strategy. Start by identifying which strategic goals no longer make sense—then focus on a small number of critical priorities. </a:t>
            </a:r>
            <a:endParaRPr/>
          </a:p>
        </p:txBody>
      </p:sp>
      <p:sp>
        <p:nvSpPr>
          <p:cNvPr id="200" name="Google Shape;200;p32"/>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pic>
        <p:nvPicPr>
          <p:cNvPr id="201" name="Google Shape;201;p32"/>
          <p:cNvPicPr preferRelativeResize="0"/>
          <p:nvPr/>
        </p:nvPicPr>
        <p:blipFill rotWithShape="1">
          <a:blip r:embed="rId3">
            <a:alphaModFix/>
          </a:blip>
          <a:srcRect l="3270" t="6550" r="3280"/>
          <a:stretch/>
        </p:blipFill>
        <p:spPr>
          <a:xfrm>
            <a:off x="4735175" y="1224975"/>
            <a:ext cx="3781071" cy="25207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body" idx="1"/>
          </p:nvPr>
        </p:nvSpPr>
        <p:spPr>
          <a:xfrm>
            <a:off x="575125" y="1452576"/>
            <a:ext cx="8004300" cy="10032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Adapting your business strategy is important, but execution is what determines success or failure. That begins with assessing senior team/strategy fit. </a:t>
            </a:r>
            <a:r>
              <a:rPr lang="en" i="1"/>
              <a:t>Which executives are behaviorally suited to the task at hand? Who may struggle to perform while trying to execute the revised strategic priorities?</a:t>
            </a:r>
            <a:endParaRPr/>
          </a:p>
        </p:txBody>
      </p:sp>
      <p:sp>
        <p:nvSpPr>
          <p:cNvPr id="207" name="Google Shape;207;p33"/>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208" name="Google Shape;208;p33"/>
          <p:cNvPicPr preferRelativeResize="0"/>
          <p:nvPr/>
        </p:nvPicPr>
        <p:blipFill rotWithShape="1">
          <a:blip r:embed="rId3">
            <a:alphaModFix/>
          </a:blip>
          <a:srcRect t="8684" r="3213"/>
          <a:stretch/>
        </p:blipFill>
        <p:spPr>
          <a:xfrm>
            <a:off x="651875" y="2571750"/>
            <a:ext cx="3187854" cy="2005200"/>
          </a:xfrm>
          <a:prstGeom prst="rect">
            <a:avLst/>
          </a:prstGeom>
          <a:noFill/>
          <a:ln>
            <a:noFill/>
          </a:ln>
        </p:spPr>
      </p:pic>
      <p:sp>
        <p:nvSpPr>
          <p:cNvPr id="209" name="Google Shape;209;p33"/>
          <p:cNvSpPr txBox="1">
            <a:spLocks noGrp="1"/>
          </p:cNvSpPr>
          <p:nvPr>
            <p:ph type="body" idx="1"/>
          </p:nvPr>
        </p:nvSpPr>
        <p:spPr>
          <a:xfrm>
            <a:off x="4104775" y="2571750"/>
            <a:ext cx="4312500" cy="17805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Also, strategic alignment tools like the PI Strategy Assessment™ will visually map the native behaviors of a team to a strategy. That way, you can see how naturally-suited your leaders are to execute your strategy—and where there are gaps.</a:t>
            </a:r>
            <a:endParaRPr/>
          </a:p>
          <a:p>
            <a:pPr marL="0" lvl="0" indent="0" algn="l" rtl="0">
              <a:spcBef>
                <a:spcPts val="800"/>
              </a:spcBef>
              <a:spcAft>
                <a:spcPts val="0"/>
              </a:spcAft>
              <a:buNone/>
            </a:pPr>
            <a:endParaRPr/>
          </a:p>
        </p:txBody>
      </p:sp>
      <p:sp>
        <p:nvSpPr>
          <p:cNvPr id="210" name="Google Shape;210;p33"/>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chemeClr val="accent3"/>
                </a:solidFill>
              </a:rPr>
              <a:t>Step 3/5:</a:t>
            </a:r>
            <a:r>
              <a:rPr lang="en"/>
              <a:t> Assess the behavioral fit of your leadership team.</a:t>
            </a:r>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body" idx="1"/>
          </p:nvPr>
        </p:nvSpPr>
        <p:spPr>
          <a:xfrm>
            <a:off x="575116" y="1452576"/>
            <a:ext cx="8004300" cy="3348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The leadership changes you make could be as simple as pulling one executive off of a certain initiative and swapping them with another. Or, you may need to make more sweeping changes.</a:t>
            </a:r>
            <a:endParaRPr/>
          </a:p>
          <a:p>
            <a:pPr marL="0" lvl="0" indent="0" algn="l" rtl="0">
              <a:spcBef>
                <a:spcPts val="800"/>
              </a:spcBef>
              <a:spcAft>
                <a:spcPts val="0"/>
              </a:spcAft>
              <a:buNone/>
            </a:pPr>
            <a:br>
              <a:rPr lang="en"/>
            </a:br>
            <a:r>
              <a:rPr lang="en"/>
              <a:t>If you don’t have the right people on the current leadership team, look within. Identify and promote high-performers who are up to the task. </a:t>
            </a:r>
            <a:endParaRPr/>
          </a:p>
          <a:p>
            <a:pPr marL="0" lvl="0" indent="0" algn="l" rtl="0">
              <a:spcBef>
                <a:spcPts val="800"/>
              </a:spcBef>
              <a:spcAft>
                <a:spcPts val="0"/>
              </a:spcAft>
              <a:buClr>
                <a:schemeClr val="dk1"/>
              </a:buClr>
              <a:buSzPts val="1100"/>
              <a:buFont typeface="Arial"/>
              <a:buNone/>
            </a:pPr>
            <a:br>
              <a:rPr lang="en"/>
            </a:br>
            <a:r>
              <a:rPr lang="en"/>
              <a:t>Unfortunately, you may not even have the time to internally promote. So it becomes increasingly important for senior leaders to be self-aware. In doing so, they can learn to stretch their unique behavioral strengths to fit the current need.</a:t>
            </a: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216" name="Google Shape;216;p34"/>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chemeClr val="accent3"/>
                </a:solidFill>
              </a:rPr>
              <a:t>Step 4/5: </a:t>
            </a:r>
            <a:r>
              <a:rPr lang="en"/>
              <a:t>Leverage unique strengths and quickly address leadership gaps. </a:t>
            </a:r>
            <a:endParaRPr/>
          </a:p>
        </p:txBody>
      </p:sp>
      <p:sp>
        <p:nvSpPr>
          <p:cNvPr id="217" name="Google Shape;217;p34"/>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chemeClr val="accent3"/>
                </a:solidFill>
              </a:rPr>
              <a:t>Step 5/5:</a:t>
            </a:r>
            <a:r>
              <a:rPr lang="en"/>
              <a:t> Modify your operating model.</a:t>
            </a:r>
            <a:endParaRPr/>
          </a:p>
        </p:txBody>
      </p:sp>
      <p:sp>
        <p:nvSpPr>
          <p:cNvPr id="223" name="Google Shape;223;p35"/>
          <p:cNvSpPr txBox="1">
            <a:spLocks noGrp="1"/>
          </p:cNvSpPr>
          <p:nvPr>
            <p:ph type="body" idx="1"/>
          </p:nvPr>
        </p:nvSpPr>
        <p:spPr>
          <a:xfrm>
            <a:off x="575125" y="995376"/>
            <a:ext cx="8004300" cy="8937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If your plan involves reductions in force or role changes, it means consolidating and altering existing teams. When assessing the need to tweak your structure, ask these questions:</a:t>
            </a:r>
            <a:endParaRPr/>
          </a:p>
        </p:txBody>
      </p:sp>
      <p:sp>
        <p:nvSpPr>
          <p:cNvPr id="224" name="Google Shape;224;p35"/>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pic>
        <p:nvPicPr>
          <p:cNvPr id="225" name="Google Shape;225;p35"/>
          <p:cNvPicPr preferRelativeResize="0"/>
          <p:nvPr/>
        </p:nvPicPr>
        <p:blipFill rotWithShape="1">
          <a:blip r:embed="rId3">
            <a:alphaModFix/>
          </a:blip>
          <a:srcRect t="17593" r="17593"/>
          <a:stretch/>
        </p:blipFill>
        <p:spPr>
          <a:xfrm>
            <a:off x="5222450" y="1858125"/>
            <a:ext cx="3293802" cy="2195874"/>
          </a:xfrm>
          <a:prstGeom prst="rect">
            <a:avLst/>
          </a:prstGeom>
          <a:noFill/>
          <a:ln>
            <a:noFill/>
          </a:ln>
        </p:spPr>
      </p:pic>
      <p:sp>
        <p:nvSpPr>
          <p:cNvPr id="226" name="Google Shape;226;p35"/>
          <p:cNvSpPr txBox="1">
            <a:spLocks noGrp="1"/>
          </p:cNvSpPr>
          <p:nvPr>
            <p:ph type="body" idx="1"/>
          </p:nvPr>
        </p:nvSpPr>
        <p:spPr>
          <a:xfrm>
            <a:off x="575125" y="1889149"/>
            <a:ext cx="4360500" cy="2196000"/>
          </a:xfrm>
          <a:prstGeom prst="rect">
            <a:avLst/>
          </a:prstGeom>
        </p:spPr>
        <p:txBody>
          <a:bodyPr spcFirstLastPara="1" wrap="square" lIns="68575" tIns="68575" rIns="68575" bIns="68575" anchor="t" anchorCtr="0">
            <a:noAutofit/>
          </a:bodyPr>
          <a:lstStyle/>
          <a:p>
            <a:pPr marL="457200" lvl="0" indent="-317500" algn="l" rtl="0">
              <a:spcBef>
                <a:spcPts val="800"/>
              </a:spcBef>
              <a:spcAft>
                <a:spcPts val="0"/>
              </a:spcAft>
              <a:buSzPts val="1400"/>
              <a:buChar char="●"/>
            </a:pPr>
            <a:r>
              <a:rPr lang="en"/>
              <a:t>What existing roles will cease due to the crisis?</a:t>
            </a:r>
            <a:endParaRPr/>
          </a:p>
          <a:p>
            <a:pPr marL="457200" lvl="0" indent="-317500" algn="l" rtl="0">
              <a:spcBef>
                <a:spcPts val="800"/>
              </a:spcBef>
              <a:spcAft>
                <a:spcPts val="0"/>
              </a:spcAft>
              <a:buSzPts val="1400"/>
              <a:buChar char="●"/>
            </a:pPr>
            <a:r>
              <a:rPr lang="en"/>
              <a:t>Likewise, what new functions have opened?</a:t>
            </a:r>
            <a:endParaRPr/>
          </a:p>
          <a:p>
            <a:pPr marL="457200" lvl="0" indent="-317500" algn="l" rtl="0">
              <a:spcBef>
                <a:spcPts val="800"/>
              </a:spcBef>
              <a:spcAft>
                <a:spcPts val="0"/>
              </a:spcAft>
              <a:buSzPts val="1400"/>
              <a:buChar char="●"/>
            </a:pPr>
            <a:r>
              <a:rPr lang="en"/>
              <a:t>Which people are behaviorally fit for these new roles?</a:t>
            </a:r>
            <a:endParaRPr/>
          </a:p>
          <a:p>
            <a:pPr marL="457200" lvl="0" indent="-317500" algn="l" rtl="0">
              <a:spcBef>
                <a:spcPts val="800"/>
              </a:spcBef>
              <a:spcAft>
                <a:spcPts val="0"/>
              </a:spcAft>
              <a:buSzPts val="1400"/>
              <a:buChar char="●"/>
            </a:pPr>
            <a:r>
              <a:rPr lang="en"/>
              <a:t>Is restructuring needed to reallocate this talent and minimize cuts?</a:t>
            </a:r>
            <a:endParaRPr/>
          </a:p>
          <a:p>
            <a:pPr marL="0" lvl="0" indent="0" algn="l" rtl="0">
              <a:spcBef>
                <a:spcPts val="8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p:nvPr/>
        </p:nvSpPr>
        <p:spPr>
          <a:xfrm>
            <a:off x="6559250" y="976325"/>
            <a:ext cx="433875" cy="263700"/>
          </a:xfrm>
          <a:custGeom>
            <a:avLst/>
            <a:gdLst/>
            <a:ahLst/>
            <a:cxnLst/>
            <a:rect l="l" t="t" r="r" b="b"/>
            <a:pathLst>
              <a:path w="17355" h="10548" extrusionOk="0">
                <a:moveTo>
                  <a:pt x="330" y="190"/>
                </a:moveTo>
                <a:lnTo>
                  <a:pt x="0" y="10548"/>
                </a:lnTo>
                <a:lnTo>
                  <a:pt x="14970" y="10548"/>
                </a:lnTo>
                <a:lnTo>
                  <a:pt x="17355" y="5116"/>
                </a:lnTo>
                <a:lnTo>
                  <a:pt x="15379" y="0"/>
                </a:lnTo>
                <a:close/>
              </a:path>
            </a:pathLst>
          </a:custGeom>
          <a:solidFill>
            <a:schemeClr val="accent3"/>
          </a:solidFill>
          <a:ln>
            <a:noFill/>
          </a:ln>
        </p:spPr>
      </p:sp>
      <p:pic>
        <p:nvPicPr>
          <p:cNvPr id="232" name="Google Shape;232;p36"/>
          <p:cNvPicPr preferRelativeResize="0"/>
          <p:nvPr/>
        </p:nvPicPr>
        <p:blipFill>
          <a:blip r:embed="rId3">
            <a:alphaModFix/>
          </a:blip>
          <a:stretch>
            <a:fillRect/>
          </a:stretch>
        </p:blipFill>
        <p:spPr>
          <a:xfrm>
            <a:off x="5537500" y="444125"/>
            <a:ext cx="1991551" cy="1051049"/>
          </a:xfrm>
          <a:prstGeom prst="rect">
            <a:avLst/>
          </a:prstGeom>
          <a:noFill/>
          <a:ln>
            <a:noFill/>
          </a:ln>
        </p:spPr>
      </p:pic>
      <p:sp>
        <p:nvSpPr>
          <p:cNvPr id="233" name="Google Shape;233;p36"/>
          <p:cNvSpPr txBox="1">
            <a:spLocks noGrp="1"/>
          </p:cNvSpPr>
          <p:nvPr>
            <p:ph type="body" idx="1"/>
          </p:nvPr>
        </p:nvSpPr>
        <p:spPr>
          <a:xfrm>
            <a:off x="575125" y="1757375"/>
            <a:ext cx="6954000" cy="19176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The Inspire aptitude of talent optimization is about empowering employees to manage themselves and their relationships with others.  In a crisis situation, it’s critical to empower people to lead with confidence and self-awareness. If they’re governed by fear and uncertainty, people will bicker, argue, and make the wrong decisions.</a:t>
            </a: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r>
              <a:rPr lang="en"/>
              <a:t>Next, you’ll learn the steps you can take to empower and inspire your people.</a:t>
            </a:r>
            <a:endParaRPr/>
          </a:p>
          <a:p>
            <a:pPr marL="0" lvl="0" indent="0" algn="l" rtl="0">
              <a:spcBef>
                <a:spcPts val="800"/>
              </a:spcBef>
              <a:spcAft>
                <a:spcPts val="0"/>
              </a:spcAft>
              <a:buNone/>
            </a:pPr>
            <a:endParaRPr/>
          </a:p>
        </p:txBody>
      </p:sp>
      <p:sp>
        <p:nvSpPr>
          <p:cNvPr id="234" name="Google Shape;234;p36"/>
          <p:cNvSpPr txBox="1">
            <a:spLocks noGrp="1"/>
          </p:cNvSpPr>
          <p:nvPr>
            <p:ph type="title"/>
          </p:nvPr>
        </p:nvSpPr>
        <p:spPr>
          <a:xfrm>
            <a:off x="575113" y="1189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Inspire</a:t>
            </a:r>
            <a:endParaRPr/>
          </a:p>
        </p:txBody>
      </p:sp>
      <p:cxnSp>
        <p:nvCxnSpPr>
          <p:cNvPr id="235" name="Google Shape;235;p36"/>
          <p:cNvCxnSpPr/>
          <p:nvPr/>
        </p:nvCxnSpPr>
        <p:spPr>
          <a:xfrm>
            <a:off x="651875" y="1113500"/>
            <a:ext cx="1074600" cy="0"/>
          </a:xfrm>
          <a:prstGeom prst="straightConnector1">
            <a:avLst/>
          </a:prstGeom>
          <a:noFill/>
          <a:ln w="76200" cap="flat" cmpd="sng">
            <a:solidFill>
              <a:schemeClr val="accent3"/>
            </a:solidFill>
            <a:prstDash val="solid"/>
            <a:round/>
            <a:headEnd type="none" w="med" len="med"/>
            <a:tailEnd type="none" w="med" len="med"/>
          </a:ln>
        </p:spPr>
      </p:cxnSp>
      <p:sp>
        <p:nvSpPr>
          <p:cNvPr id="236" name="Google Shape;236;p36"/>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1/4: Maintain career pathing</a:t>
            </a:r>
            <a:endParaRPr/>
          </a:p>
        </p:txBody>
      </p:sp>
      <p:sp>
        <p:nvSpPr>
          <p:cNvPr id="242" name="Google Shape;242;p37"/>
          <p:cNvSpPr txBox="1">
            <a:spLocks noGrp="1"/>
          </p:cNvSpPr>
          <p:nvPr>
            <p:ph type="body" idx="1"/>
          </p:nvPr>
        </p:nvSpPr>
        <p:spPr>
          <a:xfrm>
            <a:off x="575125" y="995375"/>
            <a:ext cx="8004300" cy="27441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Career pathing changes significantly in a crisis scenario. You likely don’t have the same ability to promote vertically, but that doesn’t mean you can’t create opportunities for individuals to grow.</a:t>
            </a:r>
            <a:br>
              <a:rPr lang="en"/>
            </a:br>
            <a:br>
              <a:rPr lang="en"/>
            </a:br>
            <a:r>
              <a:rPr lang="en"/>
              <a:t>A change to your business strategy can eliminate existing functions and create new ones. These roles give employees an opportunity to prove themselves and develop in a new part of the business.</a:t>
            </a:r>
            <a:br>
              <a:rPr lang="en"/>
            </a:br>
            <a:br>
              <a:rPr lang="en"/>
            </a:br>
            <a:r>
              <a:rPr lang="en"/>
              <a:t>Other opportunities may open up as senior leadership assesses the behavioral fit of its team members. Just because hiring has stopped doesn’t mean the organization won’t need new leaders in new places.</a:t>
            </a:r>
            <a:endParaRPr/>
          </a:p>
          <a:p>
            <a:pPr marL="0" lvl="0" indent="0" algn="l" rtl="0">
              <a:spcBef>
                <a:spcPts val="800"/>
              </a:spcBef>
              <a:spcAft>
                <a:spcPts val="0"/>
              </a:spcAft>
              <a:buNone/>
            </a:pPr>
            <a:endParaRPr/>
          </a:p>
        </p:txBody>
      </p:sp>
      <p:sp>
        <p:nvSpPr>
          <p:cNvPr id="243" name="Google Shape;243;p37"/>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pic>
        <p:nvPicPr>
          <p:cNvPr id="244" name="Google Shape;244;p37"/>
          <p:cNvPicPr preferRelativeResize="0"/>
          <p:nvPr/>
        </p:nvPicPr>
        <p:blipFill>
          <a:blip r:embed="rId3">
            <a:alphaModFix/>
          </a:blip>
          <a:stretch>
            <a:fillRect/>
          </a:stretch>
        </p:blipFill>
        <p:spPr>
          <a:xfrm>
            <a:off x="175075" y="3466375"/>
            <a:ext cx="4459776" cy="155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2/4: Develop self-aware leaders</a:t>
            </a:r>
            <a:endParaRPr/>
          </a:p>
        </p:txBody>
      </p:sp>
      <p:sp>
        <p:nvSpPr>
          <p:cNvPr id="250" name="Google Shape;250;p38"/>
          <p:cNvSpPr txBox="1">
            <a:spLocks noGrp="1"/>
          </p:cNvSpPr>
          <p:nvPr>
            <p:ph type="body" idx="1"/>
          </p:nvPr>
        </p:nvSpPr>
        <p:spPr>
          <a:xfrm>
            <a:off x="575125" y="995375"/>
            <a:ext cx="4962300" cy="3348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When you manage someone who’s similarly wired, the process is intuitive. But when you’re wired differently, friction can arise. In times of uncertainty, it’s more important than ever for leaders to anticipate friction and work to avoid it. </a:t>
            </a:r>
            <a:endParaRPr/>
          </a:p>
          <a:p>
            <a:pPr marL="0" lvl="0" indent="0" algn="l" rtl="0">
              <a:spcBef>
                <a:spcPts val="800"/>
              </a:spcBef>
              <a:spcAft>
                <a:spcPts val="0"/>
              </a:spcAft>
              <a:buClr>
                <a:schemeClr val="dk1"/>
              </a:buClr>
              <a:buSzPts val="1100"/>
              <a:buFont typeface="Arial"/>
              <a:buNone/>
            </a:pPr>
            <a:br>
              <a:rPr lang="en"/>
            </a:br>
            <a:r>
              <a:rPr lang="en"/>
              <a:t>The PI Behavioral Assessment allows employees to understand their unique behavioral strengths and blind spots. </a:t>
            </a:r>
            <a:endParaRPr/>
          </a:p>
          <a:p>
            <a:pPr marL="0" lvl="0" indent="0" algn="l" rtl="0">
              <a:spcBef>
                <a:spcPts val="800"/>
              </a:spcBef>
              <a:spcAft>
                <a:spcPts val="0"/>
              </a:spcAft>
              <a:buClr>
                <a:schemeClr val="dk1"/>
              </a:buClr>
              <a:buSzPts val="1100"/>
              <a:buFont typeface="Arial"/>
              <a:buNone/>
            </a:pPr>
            <a:br>
              <a:rPr lang="en"/>
            </a:br>
            <a:r>
              <a:rPr lang="en"/>
              <a:t>The PI Management Strategy Guide gives managers tips for how to tailor their communication, feedback, and leadership style to meet different individual needs. </a:t>
            </a:r>
            <a:endParaRPr/>
          </a:p>
          <a:p>
            <a:pPr marL="0" lvl="0" indent="0" algn="l" rtl="0">
              <a:spcBef>
                <a:spcPts val="800"/>
              </a:spcBef>
              <a:spcAft>
                <a:spcPts val="0"/>
              </a:spcAft>
              <a:buNone/>
            </a:pPr>
            <a:endParaRPr/>
          </a:p>
        </p:txBody>
      </p:sp>
      <p:sp>
        <p:nvSpPr>
          <p:cNvPr id="251" name="Google Shape;251;p38"/>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pic>
        <p:nvPicPr>
          <p:cNvPr id="252" name="Google Shape;252;p38"/>
          <p:cNvPicPr preferRelativeResize="0"/>
          <p:nvPr/>
        </p:nvPicPr>
        <p:blipFill>
          <a:blip r:embed="rId3">
            <a:alphaModFix/>
          </a:blip>
          <a:stretch>
            <a:fillRect/>
          </a:stretch>
        </p:blipFill>
        <p:spPr>
          <a:xfrm>
            <a:off x="6081950" y="1402700"/>
            <a:ext cx="2346702" cy="25333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3/4: Inspire high-performing teams.</a:t>
            </a:r>
            <a:endParaRPr/>
          </a:p>
        </p:txBody>
      </p:sp>
      <p:sp>
        <p:nvSpPr>
          <p:cNvPr id="258" name="Google Shape;258;p39"/>
          <p:cNvSpPr txBox="1">
            <a:spLocks noGrp="1"/>
          </p:cNvSpPr>
          <p:nvPr>
            <p:ph type="body" idx="1"/>
          </p:nvPr>
        </p:nvSpPr>
        <p:spPr>
          <a:xfrm>
            <a:off x="575116" y="995376"/>
            <a:ext cx="8004300" cy="3348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During times of rightsizing and reorganization, consolidation of teams is inevitable. Using team dynamic tools like PI Team Work Styles, you can aggregate behavioral data across entire teams or departments. This lets you visualize which behaviors team members share—and which ones they don’t. That way, you can adjust your teams to maximize their intended function.</a:t>
            </a:r>
            <a:endParaRPr/>
          </a:p>
          <a:p>
            <a:pPr marL="0" lvl="0" indent="0" algn="l" rtl="0">
              <a:spcBef>
                <a:spcPts val="800"/>
              </a:spcBef>
              <a:spcAft>
                <a:spcPts val="0"/>
              </a:spcAft>
              <a:buNone/>
            </a:pPr>
            <a:endParaRPr/>
          </a:p>
        </p:txBody>
      </p:sp>
      <p:sp>
        <p:nvSpPr>
          <p:cNvPr id="259" name="Google Shape;259;p39"/>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pic>
        <p:nvPicPr>
          <p:cNvPr id="260" name="Google Shape;260;p39"/>
          <p:cNvPicPr preferRelativeResize="0"/>
          <p:nvPr/>
        </p:nvPicPr>
        <p:blipFill>
          <a:blip r:embed="rId3">
            <a:alphaModFix/>
          </a:blip>
          <a:stretch>
            <a:fillRect/>
          </a:stretch>
        </p:blipFill>
        <p:spPr>
          <a:xfrm>
            <a:off x="3105050" y="2542475"/>
            <a:ext cx="2933900" cy="2100225"/>
          </a:xfrm>
          <a:prstGeom prst="rect">
            <a:avLst/>
          </a:prstGeom>
          <a:noFill/>
          <a:ln>
            <a:noFill/>
          </a:ln>
          <a:effectLst>
            <a:outerShdw blurRad="71438" dist="9525" algn="bl" rotWithShape="0">
              <a:srgbClr val="000000">
                <a:alpha val="3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4/4: Protect and adapt your culture. </a:t>
            </a:r>
            <a:endParaRPr/>
          </a:p>
        </p:txBody>
      </p:sp>
      <p:sp>
        <p:nvSpPr>
          <p:cNvPr id="266" name="Google Shape;266;p40"/>
          <p:cNvSpPr txBox="1">
            <a:spLocks noGrp="1"/>
          </p:cNvSpPr>
          <p:nvPr>
            <p:ph type="body" idx="1"/>
          </p:nvPr>
        </p:nvSpPr>
        <p:spPr>
          <a:xfrm>
            <a:off x="575125" y="995375"/>
            <a:ext cx="4102800" cy="28731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b="1"/>
              <a:t>Protect your culture</a:t>
            </a:r>
            <a:r>
              <a:rPr lang="en"/>
              <a:t> by reinforcing and rewarding behaviors aligned with your mission. Even when reducing spend, look to provide learning and training opportunities. Encourage employees to shout out those who reflect your core tenets and display needed leadership competencies.</a:t>
            </a:r>
            <a:endParaRPr/>
          </a:p>
          <a:p>
            <a:pPr marL="0" lvl="0" indent="0" algn="l" rtl="0">
              <a:spcBef>
                <a:spcPts val="800"/>
              </a:spcBef>
              <a:spcAft>
                <a:spcPts val="0"/>
              </a:spcAft>
              <a:buNone/>
            </a:pPr>
            <a:br>
              <a:rPr lang="en" b="1"/>
            </a:br>
            <a:r>
              <a:rPr lang="en" b="1"/>
              <a:t>Adapt your culture</a:t>
            </a:r>
            <a:r>
              <a:rPr lang="en"/>
              <a:t> by recognizing and rewarding behaviors associated with your revised strategic emphasis.</a:t>
            </a:r>
            <a:endParaRPr/>
          </a:p>
        </p:txBody>
      </p:sp>
      <p:sp>
        <p:nvSpPr>
          <p:cNvPr id="267" name="Google Shape;267;p40"/>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pic>
        <p:nvPicPr>
          <p:cNvPr id="268" name="Google Shape;268;p40"/>
          <p:cNvPicPr preferRelativeResize="0"/>
          <p:nvPr/>
        </p:nvPicPr>
        <p:blipFill rotWithShape="1">
          <a:blip r:embed="rId3">
            <a:alphaModFix/>
          </a:blip>
          <a:srcRect l="3488" t="6976" r="3488"/>
          <a:stretch/>
        </p:blipFill>
        <p:spPr>
          <a:xfrm>
            <a:off x="4950050" y="1211783"/>
            <a:ext cx="3629376" cy="24195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23"/>
          <p:cNvGrpSpPr/>
          <p:nvPr/>
        </p:nvGrpSpPr>
        <p:grpSpPr>
          <a:xfrm>
            <a:off x="1593477" y="1108120"/>
            <a:ext cx="5956731" cy="3349474"/>
            <a:chOff x="1384538" y="1066825"/>
            <a:chExt cx="6374926" cy="3584625"/>
          </a:xfrm>
        </p:grpSpPr>
        <p:pic>
          <p:nvPicPr>
            <p:cNvPr id="124" name="Google Shape;124;p23">
              <a:hlinkClick r:id="rId3"/>
            </p:cNvPr>
            <p:cNvPicPr preferRelativeResize="0"/>
            <p:nvPr/>
          </p:nvPicPr>
          <p:blipFill>
            <a:blip r:embed="rId4">
              <a:alphaModFix/>
            </a:blip>
            <a:stretch>
              <a:fillRect/>
            </a:stretch>
          </p:blipFill>
          <p:spPr>
            <a:xfrm>
              <a:off x="1384538" y="1066825"/>
              <a:ext cx="6374926" cy="3584625"/>
            </a:xfrm>
            <a:prstGeom prst="rect">
              <a:avLst/>
            </a:prstGeom>
            <a:noFill/>
            <a:ln>
              <a:noFill/>
            </a:ln>
          </p:spPr>
        </p:pic>
        <p:pic>
          <p:nvPicPr>
            <p:cNvPr id="125" name="Google Shape;125;p23">
              <a:hlinkClick r:id="rId3"/>
            </p:cNvPr>
            <p:cNvPicPr preferRelativeResize="0"/>
            <p:nvPr/>
          </p:nvPicPr>
          <p:blipFill>
            <a:blip r:embed="rId5">
              <a:alphaModFix/>
            </a:blip>
            <a:stretch>
              <a:fillRect/>
            </a:stretch>
          </p:blipFill>
          <p:spPr>
            <a:xfrm>
              <a:off x="4128055" y="2415193"/>
              <a:ext cx="887890" cy="887890"/>
            </a:xfrm>
            <a:prstGeom prst="rect">
              <a:avLst/>
            </a:prstGeom>
            <a:noFill/>
            <a:ln>
              <a:noFill/>
            </a:ln>
          </p:spPr>
        </p:pic>
      </p:grpSp>
      <p:sp>
        <p:nvSpPr>
          <p:cNvPr id="126" name="Google Shape;126;p23"/>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A message from PI CEO Mike Zani</a:t>
            </a:r>
            <a:endParaRPr/>
          </a:p>
          <a:p>
            <a:pPr marL="0" lvl="0" indent="0" algn="l" rtl="0">
              <a:spcBef>
                <a:spcPts val="0"/>
              </a:spcBef>
              <a:spcAft>
                <a:spcPts val="0"/>
              </a:spcAft>
              <a:buNone/>
            </a:pPr>
            <a:endParaRPr/>
          </a:p>
        </p:txBody>
      </p:sp>
      <p:sp>
        <p:nvSpPr>
          <p:cNvPr id="127" name="Google Shape;127;p23"/>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128" name="Google Shape;128;p23"/>
          <p:cNvSpPr txBox="1">
            <a:spLocks noGrp="1"/>
          </p:cNvSpPr>
          <p:nvPr>
            <p:ph type="body" idx="1"/>
          </p:nvPr>
        </p:nvSpPr>
        <p:spPr>
          <a:xfrm>
            <a:off x="1593475" y="4457600"/>
            <a:ext cx="5956800" cy="510900"/>
          </a:xfrm>
          <a:prstGeom prst="rect">
            <a:avLst/>
          </a:prstGeom>
        </p:spPr>
        <p:txBody>
          <a:bodyPr spcFirstLastPara="1" wrap="square" lIns="68575" tIns="68575" rIns="68575" bIns="68575" anchor="t" anchorCtr="0">
            <a:noAutofit/>
          </a:bodyPr>
          <a:lstStyle/>
          <a:p>
            <a:pPr marL="0" lvl="0" indent="0" algn="ctr" rtl="0">
              <a:spcBef>
                <a:spcPts val="800"/>
              </a:spcBef>
              <a:spcAft>
                <a:spcPts val="0"/>
              </a:spcAft>
              <a:buNone/>
            </a:pPr>
            <a:r>
              <a:rPr lang="en" sz="1100" u="sng">
                <a:solidFill>
                  <a:schemeClr val="hlink"/>
                </a:solidFill>
                <a:latin typeface="Arial"/>
                <a:ea typeface="Arial"/>
                <a:cs typeface="Arial"/>
                <a:sym typeface="Arial"/>
                <a:hlinkClick r:id="rId3"/>
              </a:rPr>
              <a:t>https://piworldwide.wistia.com/medias/ojhw1l8u39</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1"/>
          <p:cNvSpPr/>
          <p:nvPr/>
        </p:nvSpPr>
        <p:spPr>
          <a:xfrm>
            <a:off x="6022175" y="431000"/>
            <a:ext cx="1059300" cy="10644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1"/>
          <p:cNvSpPr txBox="1">
            <a:spLocks noGrp="1"/>
          </p:cNvSpPr>
          <p:nvPr>
            <p:ph type="title"/>
          </p:nvPr>
        </p:nvSpPr>
        <p:spPr>
          <a:xfrm>
            <a:off x="575113" y="1189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Diagnose</a:t>
            </a:r>
            <a:endParaRPr/>
          </a:p>
        </p:txBody>
      </p:sp>
      <p:sp>
        <p:nvSpPr>
          <p:cNvPr id="275" name="Google Shape;275;p41"/>
          <p:cNvSpPr txBox="1">
            <a:spLocks noGrp="1"/>
          </p:cNvSpPr>
          <p:nvPr>
            <p:ph type="body" idx="1"/>
          </p:nvPr>
        </p:nvSpPr>
        <p:spPr>
          <a:xfrm>
            <a:off x="575125" y="1757375"/>
            <a:ext cx="6323400" cy="17601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The Diagnose aptitude of talent optimization is about measuring and acting on employee engagement data—to protect productivity and ensure the resilience of your operating model and culture.</a:t>
            </a:r>
            <a:endParaRPr/>
          </a:p>
          <a:p>
            <a:pPr marL="0" lvl="0" indent="0" algn="l" rtl="0">
              <a:spcBef>
                <a:spcPts val="800"/>
              </a:spcBef>
              <a:spcAft>
                <a:spcPts val="0"/>
              </a:spcAft>
              <a:buClr>
                <a:schemeClr val="dk1"/>
              </a:buClr>
              <a:buSzPts val="1100"/>
              <a:buFont typeface="Arial"/>
              <a:buNone/>
            </a:pPr>
            <a:br>
              <a:rPr lang="en"/>
            </a:br>
            <a:r>
              <a:rPr lang="en"/>
              <a:t>Next, you’ll learn the steps you can take to diagnose employee engagement.</a:t>
            </a:r>
            <a:endParaRPr/>
          </a:p>
          <a:p>
            <a:pPr marL="0" lvl="0" indent="0" algn="l" rtl="0">
              <a:spcBef>
                <a:spcPts val="800"/>
              </a:spcBef>
              <a:spcAft>
                <a:spcPts val="0"/>
              </a:spcAft>
              <a:buNone/>
            </a:pPr>
            <a:endParaRPr/>
          </a:p>
        </p:txBody>
      </p:sp>
      <p:cxnSp>
        <p:nvCxnSpPr>
          <p:cNvPr id="276" name="Google Shape;276;p41"/>
          <p:cNvCxnSpPr/>
          <p:nvPr/>
        </p:nvCxnSpPr>
        <p:spPr>
          <a:xfrm>
            <a:off x="651875" y="1113500"/>
            <a:ext cx="1074600" cy="0"/>
          </a:xfrm>
          <a:prstGeom prst="straightConnector1">
            <a:avLst/>
          </a:prstGeom>
          <a:noFill/>
          <a:ln w="76200" cap="flat" cmpd="sng">
            <a:solidFill>
              <a:schemeClr val="accent3"/>
            </a:solidFill>
            <a:prstDash val="solid"/>
            <a:round/>
            <a:headEnd type="none" w="med" len="med"/>
            <a:tailEnd type="none" w="med" len="med"/>
          </a:ln>
        </p:spPr>
      </p:cxnSp>
      <p:sp>
        <p:nvSpPr>
          <p:cNvPr id="277" name="Google Shape;277;p41"/>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pic>
        <p:nvPicPr>
          <p:cNvPr id="278" name="Google Shape;278;p41"/>
          <p:cNvPicPr preferRelativeResize="0"/>
          <p:nvPr/>
        </p:nvPicPr>
        <p:blipFill>
          <a:blip r:embed="rId3">
            <a:alphaModFix/>
          </a:blip>
          <a:stretch>
            <a:fillRect/>
          </a:stretch>
        </p:blipFill>
        <p:spPr>
          <a:xfrm>
            <a:off x="5537500" y="444125"/>
            <a:ext cx="1991551" cy="1051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1/4: Determine what engagement looks like.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4" name="Google Shape;284;p42"/>
          <p:cNvSpPr txBox="1">
            <a:spLocks noGrp="1"/>
          </p:cNvSpPr>
          <p:nvPr>
            <p:ph type="body" idx="1"/>
          </p:nvPr>
        </p:nvSpPr>
        <p:spPr>
          <a:xfrm>
            <a:off x="575116" y="995376"/>
            <a:ext cx="8004300" cy="3348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 Whether you’re remote or not, everyone’s experiencing some form of culture shock. Pinpoint where engagement may be most heavily impacted by asking:</a:t>
            </a:r>
            <a:endParaRPr/>
          </a:p>
          <a:p>
            <a:pPr marL="457200" lvl="0" indent="-317500" algn="l" rtl="0">
              <a:spcBef>
                <a:spcPts val="800"/>
              </a:spcBef>
              <a:spcAft>
                <a:spcPts val="0"/>
              </a:spcAft>
              <a:buSzPts val="1400"/>
              <a:buChar char="●"/>
            </a:pPr>
            <a:r>
              <a:rPr lang="en"/>
              <a:t>What’s causing the initial friction? </a:t>
            </a:r>
            <a:endParaRPr/>
          </a:p>
          <a:p>
            <a:pPr marL="457200" lvl="0" indent="-317500" algn="l" rtl="0">
              <a:spcBef>
                <a:spcPts val="800"/>
              </a:spcBef>
              <a:spcAft>
                <a:spcPts val="0"/>
              </a:spcAft>
              <a:buSzPts val="1400"/>
              <a:buChar char="●"/>
            </a:pPr>
            <a:r>
              <a:rPr lang="en"/>
              <a:t>Are there logistical challenges now that didn’t exist before?</a:t>
            </a:r>
            <a:endParaRPr/>
          </a:p>
          <a:p>
            <a:pPr marL="457200" lvl="0" indent="-317500" algn="l" rtl="0">
              <a:spcBef>
                <a:spcPts val="800"/>
              </a:spcBef>
              <a:spcAft>
                <a:spcPts val="0"/>
              </a:spcAft>
              <a:buSzPts val="1400"/>
              <a:buChar char="●"/>
            </a:pPr>
            <a:r>
              <a:rPr lang="en"/>
              <a:t>Did trust in leadership take a big hit because of a decision? </a:t>
            </a:r>
            <a:endParaRPr/>
          </a:p>
          <a:p>
            <a:pPr marL="457200" lvl="0" indent="-317500" algn="l" rtl="0">
              <a:spcBef>
                <a:spcPts val="800"/>
              </a:spcBef>
              <a:spcAft>
                <a:spcPts val="0"/>
              </a:spcAft>
              <a:buSzPts val="1400"/>
              <a:buChar char="●"/>
            </a:pPr>
            <a:r>
              <a:rPr lang="en"/>
              <a:t>Are employees feeling like they don't have the resources they need? </a:t>
            </a:r>
            <a:endParaRPr/>
          </a:p>
          <a:p>
            <a:pPr marL="457200" lvl="0" indent="-317500" algn="l" rtl="0">
              <a:spcBef>
                <a:spcPts val="800"/>
              </a:spcBef>
              <a:spcAft>
                <a:spcPts val="0"/>
              </a:spcAft>
              <a:buSzPts val="1400"/>
              <a:buChar char="●"/>
            </a:pPr>
            <a:r>
              <a:rPr lang="en"/>
              <a:t>Are managers pressing too hard? </a:t>
            </a:r>
            <a:endParaRPr/>
          </a:p>
          <a:p>
            <a:pPr marL="457200" lvl="0" indent="-317500" algn="l" rtl="0">
              <a:spcBef>
                <a:spcPts val="800"/>
              </a:spcBef>
              <a:spcAft>
                <a:spcPts val="0"/>
              </a:spcAft>
              <a:buSzPts val="1400"/>
              <a:buChar char="●"/>
            </a:pPr>
            <a:r>
              <a:rPr lang="en"/>
              <a:t>Are people turning on each other?</a:t>
            </a:r>
            <a:endParaRPr/>
          </a:p>
        </p:txBody>
      </p:sp>
      <p:sp>
        <p:nvSpPr>
          <p:cNvPr id="285" name="Google Shape;285;p42"/>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3"/>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2/4: Focus on the four underlying engagement drivers.</a:t>
            </a:r>
            <a:endParaRPr/>
          </a:p>
        </p:txBody>
      </p:sp>
      <p:sp>
        <p:nvSpPr>
          <p:cNvPr id="291" name="Google Shape;291;p43"/>
          <p:cNvSpPr txBox="1">
            <a:spLocks noGrp="1"/>
          </p:cNvSpPr>
          <p:nvPr>
            <p:ph type="body" idx="1"/>
          </p:nvPr>
        </p:nvSpPr>
        <p:spPr>
          <a:xfrm>
            <a:off x="575116" y="1452576"/>
            <a:ext cx="8004300" cy="3348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To maintain morale, focus on the true underlying drivers of productivity and engagement: </a:t>
            </a:r>
            <a:r>
              <a:rPr lang="en" b="1"/>
              <a:t>job fit, manager fit, organizational fit, and team fit. </a:t>
            </a:r>
            <a:endParaRPr b="1"/>
          </a:p>
          <a:p>
            <a:pPr marL="0" lvl="0" indent="0" algn="l" rtl="0">
              <a:spcBef>
                <a:spcPts val="800"/>
              </a:spcBef>
              <a:spcAft>
                <a:spcPts val="0"/>
              </a:spcAft>
              <a:buNone/>
            </a:pPr>
            <a:endParaRPr/>
          </a:p>
          <a:p>
            <a:pPr marL="0" lvl="0" indent="0" algn="l" rtl="0">
              <a:spcBef>
                <a:spcPts val="800"/>
              </a:spcBef>
              <a:spcAft>
                <a:spcPts val="0"/>
              </a:spcAft>
              <a:buNone/>
            </a:pPr>
            <a:r>
              <a:rPr lang="en"/>
              <a:t>According to ADVISA President Heather Haas, leaders should be asking themselves this question: “What do my best and brightest need in order to feel emotionally connected to their job, their manager, their team, and this organization, amidst all the change and uncertainty?”</a:t>
            </a:r>
            <a:endParaRPr/>
          </a:p>
          <a:p>
            <a:pPr marL="0" lvl="0" indent="0" algn="l" rtl="0">
              <a:spcBef>
                <a:spcPts val="800"/>
              </a:spcBef>
              <a:spcAft>
                <a:spcPts val="0"/>
              </a:spcAft>
              <a:buNone/>
            </a:pPr>
            <a:endParaRPr/>
          </a:p>
        </p:txBody>
      </p:sp>
      <p:sp>
        <p:nvSpPr>
          <p:cNvPr id="292" name="Google Shape;292;p43"/>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pic>
        <p:nvPicPr>
          <p:cNvPr id="293" name="Google Shape;293;p43"/>
          <p:cNvPicPr preferRelativeResize="0"/>
          <p:nvPr/>
        </p:nvPicPr>
        <p:blipFill>
          <a:blip r:embed="rId3">
            <a:alphaModFix/>
          </a:blip>
          <a:stretch>
            <a:fillRect/>
          </a:stretch>
        </p:blipFill>
        <p:spPr>
          <a:xfrm>
            <a:off x="2041050" y="3654167"/>
            <a:ext cx="1194807" cy="1037533"/>
          </a:xfrm>
          <a:prstGeom prst="rect">
            <a:avLst/>
          </a:prstGeom>
          <a:noFill/>
          <a:ln>
            <a:noFill/>
          </a:ln>
        </p:spPr>
      </p:pic>
      <p:pic>
        <p:nvPicPr>
          <p:cNvPr id="294" name="Google Shape;294;p43"/>
          <p:cNvPicPr preferRelativeResize="0"/>
          <p:nvPr/>
        </p:nvPicPr>
        <p:blipFill>
          <a:blip r:embed="rId4">
            <a:alphaModFix/>
          </a:blip>
          <a:stretch>
            <a:fillRect/>
          </a:stretch>
        </p:blipFill>
        <p:spPr>
          <a:xfrm>
            <a:off x="3338876" y="3654167"/>
            <a:ext cx="1178971" cy="1037533"/>
          </a:xfrm>
          <a:prstGeom prst="rect">
            <a:avLst/>
          </a:prstGeom>
          <a:noFill/>
          <a:ln>
            <a:noFill/>
          </a:ln>
        </p:spPr>
      </p:pic>
      <p:pic>
        <p:nvPicPr>
          <p:cNvPr id="295" name="Google Shape;295;p43"/>
          <p:cNvPicPr preferRelativeResize="0"/>
          <p:nvPr/>
        </p:nvPicPr>
        <p:blipFill>
          <a:blip r:embed="rId5">
            <a:alphaModFix/>
          </a:blip>
          <a:stretch>
            <a:fillRect/>
          </a:stretch>
        </p:blipFill>
        <p:spPr>
          <a:xfrm>
            <a:off x="4620866" y="3654167"/>
            <a:ext cx="1194807" cy="1037533"/>
          </a:xfrm>
          <a:prstGeom prst="rect">
            <a:avLst/>
          </a:prstGeom>
          <a:noFill/>
          <a:ln>
            <a:noFill/>
          </a:ln>
        </p:spPr>
      </p:pic>
      <p:pic>
        <p:nvPicPr>
          <p:cNvPr id="296" name="Google Shape;296;p43"/>
          <p:cNvPicPr preferRelativeResize="0"/>
          <p:nvPr/>
        </p:nvPicPr>
        <p:blipFill>
          <a:blip r:embed="rId6">
            <a:alphaModFix/>
          </a:blip>
          <a:stretch>
            <a:fillRect/>
          </a:stretch>
        </p:blipFill>
        <p:spPr>
          <a:xfrm>
            <a:off x="5918692" y="3632076"/>
            <a:ext cx="1194807" cy="103753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3/4: Redefine what metrics matter most.</a:t>
            </a:r>
            <a:endParaRPr/>
          </a:p>
        </p:txBody>
      </p:sp>
      <p:sp>
        <p:nvSpPr>
          <p:cNvPr id="302" name="Google Shape;302;p44"/>
          <p:cNvSpPr txBox="1">
            <a:spLocks noGrp="1"/>
          </p:cNvSpPr>
          <p:nvPr>
            <p:ph type="body" idx="1"/>
          </p:nvPr>
        </p:nvSpPr>
        <p:spPr>
          <a:xfrm>
            <a:off x="4828300" y="1233525"/>
            <a:ext cx="3750900" cy="31098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Most businesses monitor much of the same data: sales figures, qualified leads, NPS, P&amp;L, etc. And while these may remain critical barometers of business health, they exist largely apart from people. Now more than ever, complementing these business metrics with people metrics—namely employee engagement data—is essential. </a:t>
            </a:r>
            <a:endParaRPr/>
          </a:p>
          <a:p>
            <a:pPr marL="0" lvl="0" indent="0" algn="l" rtl="0">
              <a:spcBef>
                <a:spcPts val="800"/>
              </a:spcBef>
              <a:spcAft>
                <a:spcPts val="0"/>
              </a:spcAft>
              <a:buNone/>
            </a:pPr>
            <a:endParaRPr/>
          </a:p>
        </p:txBody>
      </p:sp>
      <p:sp>
        <p:nvSpPr>
          <p:cNvPr id="303" name="Google Shape;303;p44"/>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pic>
        <p:nvPicPr>
          <p:cNvPr id="304" name="Google Shape;304;p44"/>
          <p:cNvPicPr preferRelativeResize="0"/>
          <p:nvPr/>
        </p:nvPicPr>
        <p:blipFill rotWithShape="1">
          <a:blip r:embed="rId3">
            <a:alphaModFix/>
          </a:blip>
          <a:srcRect l="24548" t="4829" r="9266" b="22220"/>
          <a:stretch/>
        </p:blipFill>
        <p:spPr>
          <a:xfrm>
            <a:off x="618025" y="1233525"/>
            <a:ext cx="3794774" cy="2788500"/>
          </a:xfrm>
          <a:prstGeom prst="rect">
            <a:avLst/>
          </a:prstGeom>
          <a:noFill/>
          <a:ln w="9525" cap="flat" cmpd="sng">
            <a:solidFill>
              <a:srgbClr val="EFEFEF"/>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4/4: Measure employee engagement data.</a:t>
            </a:r>
            <a:endParaRPr/>
          </a:p>
        </p:txBody>
      </p:sp>
      <p:sp>
        <p:nvSpPr>
          <p:cNvPr id="310" name="Google Shape;310;p45"/>
          <p:cNvSpPr txBox="1">
            <a:spLocks noGrp="1"/>
          </p:cNvSpPr>
          <p:nvPr>
            <p:ph type="body" idx="1"/>
          </p:nvPr>
        </p:nvSpPr>
        <p:spPr>
          <a:xfrm>
            <a:off x="575116" y="995376"/>
            <a:ext cx="8004300" cy="3348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One of the non-negotiable keys to surviving a downturn is that you gauge how your workforce is feeling emotionally. Start with whatever is the most efficient, cost-effective manner of gathering the data you need. That may mean:</a:t>
            </a:r>
            <a:endParaRPr/>
          </a:p>
          <a:p>
            <a:pPr marL="457200" lvl="0" indent="-317500" algn="l" rtl="0">
              <a:spcBef>
                <a:spcPts val="800"/>
              </a:spcBef>
              <a:spcAft>
                <a:spcPts val="0"/>
              </a:spcAft>
              <a:buSzPts val="1400"/>
              <a:buChar char="●"/>
            </a:pPr>
            <a:r>
              <a:rPr lang="en"/>
              <a:t>Simple spreadsheet programs with analysis features (e.g., Excel)</a:t>
            </a:r>
            <a:endParaRPr/>
          </a:p>
          <a:p>
            <a:pPr marL="457200" lvl="0" indent="-317500" algn="l" rtl="0">
              <a:spcBef>
                <a:spcPts val="800"/>
              </a:spcBef>
              <a:spcAft>
                <a:spcPts val="0"/>
              </a:spcAft>
              <a:buSzPts val="1400"/>
              <a:buChar char="●"/>
            </a:pPr>
            <a:r>
              <a:rPr lang="en"/>
              <a:t>More sophisticated analysis tools like Domo</a:t>
            </a:r>
            <a:endParaRPr/>
          </a:p>
          <a:p>
            <a:pPr marL="457200" lvl="0" indent="-317500" algn="l" rtl="0">
              <a:spcBef>
                <a:spcPts val="800"/>
              </a:spcBef>
              <a:spcAft>
                <a:spcPts val="0"/>
              </a:spcAft>
              <a:buSzPts val="1400"/>
              <a:buChar char="●"/>
            </a:pPr>
            <a:r>
              <a:rPr lang="en"/>
              <a:t>The PI Employee Experience Survey, which addresses the four forces of disengagement (job, manager, organization, team) on a company-wide and team level so you can identify which teams are hurting the most.</a:t>
            </a: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311" name="Google Shape;311;p45"/>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575113" y="1189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Hire</a:t>
            </a:r>
            <a:endParaRPr/>
          </a:p>
        </p:txBody>
      </p:sp>
      <p:sp>
        <p:nvSpPr>
          <p:cNvPr id="317" name="Google Shape;317;p46"/>
          <p:cNvSpPr txBox="1">
            <a:spLocks noGrp="1"/>
          </p:cNvSpPr>
          <p:nvPr>
            <p:ph type="body" idx="1"/>
          </p:nvPr>
        </p:nvSpPr>
        <p:spPr>
          <a:xfrm>
            <a:off x="575125" y="1757375"/>
            <a:ext cx="6417900" cy="14592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The Hire aptitude of talent optimization is about re-evaluating job requirements in light of shifting circumstances and pivoting from higher-volume hiring to high-stakes hiring. In a downturn, each hire you make is all the more critical. </a:t>
            </a:r>
            <a:endParaRPr/>
          </a:p>
          <a:p>
            <a:pPr marL="0" lvl="0" indent="0" algn="l" rtl="0">
              <a:spcBef>
                <a:spcPts val="800"/>
              </a:spcBef>
              <a:spcAft>
                <a:spcPts val="0"/>
              </a:spcAft>
              <a:buClr>
                <a:schemeClr val="dk1"/>
              </a:buClr>
              <a:buSzPts val="1100"/>
              <a:buFont typeface="Arial"/>
              <a:buNone/>
            </a:pPr>
            <a:br>
              <a:rPr lang="en"/>
            </a:br>
            <a:r>
              <a:rPr lang="en"/>
              <a:t>Next, you’ll learn the steps you can take to tackle high-stakes hiring.</a:t>
            </a:r>
            <a:endParaRPr/>
          </a:p>
          <a:p>
            <a:pPr marL="0" lvl="0" indent="0" algn="l" rtl="0">
              <a:spcBef>
                <a:spcPts val="800"/>
              </a:spcBef>
              <a:spcAft>
                <a:spcPts val="0"/>
              </a:spcAft>
              <a:buNone/>
            </a:pPr>
            <a:endParaRPr/>
          </a:p>
        </p:txBody>
      </p:sp>
      <p:cxnSp>
        <p:nvCxnSpPr>
          <p:cNvPr id="318" name="Google Shape;318;p46"/>
          <p:cNvCxnSpPr/>
          <p:nvPr/>
        </p:nvCxnSpPr>
        <p:spPr>
          <a:xfrm>
            <a:off x="651875" y="1113500"/>
            <a:ext cx="1074600" cy="0"/>
          </a:xfrm>
          <a:prstGeom prst="straightConnector1">
            <a:avLst/>
          </a:prstGeom>
          <a:noFill/>
          <a:ln w="76200" cap="flat" cmpd="sng">
            <a:solidFill>
              <a:schemeClr val="accent3"/>
            </a:solidFill>
            <a:prstDash val="solid"/>
            <a:round/>
            <a:headEnd type="none" w="med" len="med"/>
            <a:tailEnd type="none" w="med" len="med"/>
          </a:ln>
        </p:spPr>
      </p:cxnSp>
      <p:sp>
        <p:nvSpPr>
          <p:cNvPr id="319" name="Google Shape;319;p46"/>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
        <p:nvSpPr>
          <p:cNvPr id="320" name="Google Shape;320;p46"/>
          <p:cNvSpPr/>
          <p:nvPr/>
        </p:nvSpPr>
        <p:spPr>
          <a:xfrm>
            <a:off x="6559250" y="693000"/>
            <a:ext cx="433875" cy="263700"/>
          </a:xfrm>
          <a:custGeom>
            <a:avLst/>
            <a:gdLst/>
            <a:ahLst/>
            <a:cxnLst/>
            <a:rect l="l" t="t" r="r" b="b"/>
            <a:pathLst>
              <a:path w="17355" h="10548" extrusionOk="0">
                <a:moveTo>
                  <a:pt x="330" y="190"/>
                </a:moveTo>
                <a:lnTo>
                  <a:pt x="0" y="10548"/>
                </a:lnTo>
                <a:lnTo>
                  <a:pt x="14970" y="10548"/>
                </a:lnTo>
                <a:lnTo>
                  <a:pt x="17355" y="5116"/>
                </a:lnTo>
                <a:lnTo>
                  <a:pt x="15379" y="0"/>
                </a:lnTo>
                <a:close/>
              </a:path>
            </a:pathLst>
          </a:custGeom>
          <a:solidFill>
            <a:schemeClr val="accent3"/>
          </a:solidFill>
          <a:ln>
            <a:noFill/>
          </a:ln>
        </p:spPr>
      </p:sp>
      <p:pic>
        <p:nvPicPr>
          <p:cNvPr id="321" name="Google Shape;321;p46"/>
          <p:cNvPicPr preferRelativeResize="0"/>
          <p:nvPr/>
        </p:nvPicPr>
        <p:blipFill>
          <a:blip r:embed="rId3">
            <a:alphaModFix/>
          </a:blip>
          <a:stretch>
            <a:fillRect/>
          </a:stretch>
        </p:blipFill>
        <p:spPr>
          <a:xfrm>
            <a:off x="5537500" y="444100"/>
            <a:ext cx="1991551" cy="10510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1/3: Re-evaluate job requirements.</a:t>
            </a:r>
            <a:endParaRPr/>
          </a:p>
        </p:txBody>
      </p:sp>
      <p:sp>
        <p:nvSpPr>
          <p:cNvPr id="327" name="Google Shape;327;p47"/>
          <p:cNvSpPr txBox="1">
            <a:spLocks noGrp="1"/>
          </p:cNvSpPr>
          <p:nvPr>
            <p:ph type="body" idx="1"/>
          </p:nvPr>
        </p:nvSpPr>
        <p:spPr>
          <a:xfrm>
            <a:off x="575125" y="995375"/>
            <a:ext cx="7941000" cy="9102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When you consolidate functions to save money ask yourself, what’s the nature of that new job? What are the behavioral requirements of the job? </a:t>
            </a:r>
            <a:endParaRPr/>
          </a:p>
        </p:txBody>
      </p:sp>
      <p:sp>
        <p:nvSpPr>
          <p:cNvPr id="328" name="Google Shape;328;p47"/>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pic>
        <p:nvPicPr>
          <p:cNvPr id="329" name="Google Shape;329;p47"/>
          <p:cNvPicPr preferRelativeResize="0"/>
          <p:nvPr/>
        </p:nvPicPr>
        <p:blipFill>
          <a:blip r:embed="rId3">
            <a:alphaModFix/>
          </a:blip>
          <a:stretch>
            <a:fillRect/>
          </a:stretch>
        </p:blipFill>
        <p:spPr>
          <a:xfrm>
            <a:off x="2499525" y="1905575"/>
            <a:ext cx="4155500" cy="2767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2/3: Hire surgically for still-open positions.</a:t>
            </a:r>
            <a:endParaRPr/>
          </a:p>
        </p:txBody>
      </p:sp>
      <p:sp>
        <p:nvSpPr>
          <p:cNvPr id="335" name="Google Shape;335;p48"/>
          <p:cNvSpPr txBox="1">
            <a:spLocks noGrp="1"/>
          </p:cNvSpPr>
          <p:nvPr>
            <p:ph type="body" idx="1"/>
          </p:nvPr>
        </p:nvSpPr>
        <p:spPr>
          <a:xfrm>
            <a:off x="575125" y="995376"/>
            <a:ext cx="8004300" cy="13758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Those whose pipelines remain open, whether because of service need or industry opportunity, still must recruit carefully. In fact, the risk of onboarding organizational misfits may be greater with so many applicants potentially crossing industries or seeking an immediate answer to their unemployment. </a:t>
            </a:r>
            <a:endParaRPr/>
          </a:p>
          <a:p>
            <a:pPr marL="0" lvl="0" indent="0" algn="l" rtl="0">
              <a:spcBef>
                <a:spcPts val="800"/>
              </a:spcBef>
              <a:spcAft>
                <a:spcPts val="0"/>
              </a:spcAft>
              <a:buNone/>
            </a:pPr>
            <a:endParaRPr/>
          </a:p>
        </p:txBody>
      </p:sp>
      <p:sp>
        <p:nvSpPr>
          <p:cNvPr id="336" name="Google Shape;336;p48"/>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pic>
        <p:nvPicPr>
          <p:cNvPr id="337" name="Google Shape;337;p48"/>
          <p:cNvPicPr preferRelativeResize="0"/>
          <p:nvPr/>
        </p:nvPicPr>
        <p:blipFill>
          <a:blip r:embed="rId3">
            <a:alphaModFix/>
          </a:blip>
          <a:stretch>
            <a:fillRect/>
          </a:stretch>
        </p:blipFill>
        <p:spPr>
          <a:xfrm>
            <a:off x="5606777" y="2292463"/>
            <a:ext cx="2972650" cy="2100323"/>
          </a:xfrm>
          <a:prstGeom prst="rect">
            <a:avLst/>
          </a:prstGeom>
          <a:noFill/>
          <a:ln>
            <a:noFill/>
          </a:ln>
        </p:spPr>
      </p:pic>
      <p:sp>
        <p:nvSpPr>
          <p:cNvPr id="338" name="Google Shape;338;p48"/>
          <p:cNvSpPr txBox="1">
            <a:spLocks noGrp="1"/>
          </p:cNvSpPr>
          <p:nvPr>
            <p:ph type="body" idx="1"/>
          </p:nvPr>
        </p:nvSpPr>
        <p:spPr>
          <a:xfrm>
            <a:off x="575125" y="2292475"/>
            <a:ext cx="4596900" cy="24864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Don’t view hiring solely through the lens of external recruiting; hire from within when you can. By hiring from within, you can fill immediate gaps while also more efficiently utilizing the staff that’s on hand.</a:t>
            </a: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r>
              <a:rPr lang="en"/>
              <a:t>Use the PI Behavioral Assessment and the PI Cognitive Assessment to ensure behavioral and cognitive job fit.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Step 3/3: Reorganize priorities according to new business conditions. </a:t>
            </a:r>
            <a:endParaRPr/>
          </a:p>
        </p:txBody>
      </p:sp>
      <p:sp>
        <p:nvSpPr>
          <p:cNvPr id="344" name="Google Shape;344;p49"/>
          <p:cNvSpPr txBox="1">
            <a:spLocks noGrp="1"/>
          </p:cNvSpPr>
          <p:nvPr>
            <p:ph type="body" idx="1"/>
          </p:nvPr>
        </p:nvSpPr>
        <p:spPr>
          <a:xfrm>
            <a:off x="575116" y="1452576"/>
            <a:ext cx="8004300" cy="3348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HR teams who aren’t busy hiring can become more efficient. That could mean:</a:t>
            </a:r>
            <a:endParaRPr/>
          </a:p>
          <a:p>
            <a:pPr marL="914400" lvl="1" indent="-317500" algn="l" rtl="0">
              <a:spcBef>
                <a:spcPts val="400"/>
              </a:spcBef>
              <a:spcAft>
                <a:spcPts val="0"/>
              </a:spcAft>
              <a:buSzPts val="1400"/>
              <a:buChar char="○"/>
            </a:pPr>
            <a:r>
              <a:rPr lang="en"/>
              <a:t>Tweaking the interview process to include new parties</a:t>
            </a:r>
            <a:endParaRPr/>
          </a:p>
          <a:p>
            <a:pPr marL="914400" lvl="1" indent="-317500" algn="l" rtl="0">
              <a:spcBef>
                <a:spcPts val="400"/>
              </a:spcBef>
              <a:spcAft>
                <a:spcPts val="0"/>
              </a:spcAft>
              <a:buSzPts val="1400"/>
              <a:buChar char="○"/>
            </a:pPr>
            <a:r>
              <a:rPr lang="en"/>
              <a:t>Better defining and communicating existing job requirements</a:t>
            </a:r>
            <a:endParaRPr/>
          </a:p>
          <a:p>
            <a:pPr marL="914400" lvl="1" indent="-317500" algn="l" rtl="0">
              <a:spcBef>
                <a:spcPts val="400"/>
              </a:spcBef>
              <a:spcAft>
                <a:spcPts val="0"/>
              </a:spcAft>
              <a:buSzPts val="1400"/>
              <a:buChar char="○"/>
            </a:pPr>
            <a:r>
              <a:rPr lang="en"/>
              <a:t>Soliciting additional stakeholder input</a:t>
            </a:r>
            <a:endParaRPr/>
          </a:p>
          <a:p>
            <a:pPr marL="914400" lvl="1" indent="-317500" algn="l" rtl="0">
              <a:spcBef>
                <a:spcPts val="400"/>
              </a:spcBef>
              <a:spcAft>
                <a:spcPts val="0"/>
              </a:spcAft>
              <a:buSzPts val="1400"/>
              <a:buChar char="○"/>
            </a:pPr>
            <a:r>
              <a:rPr lang="en"/>
              <a:t>Pinpointing remaining behavioral and cognitive needs</a:t>
            </a:r>
            <a:endParaRPr/>
          </a:p>
          <a:p>
            <a:pPr marL="914400" lvl="1" indent="-317500" algn="l" rtl="0">
              <a:spcBef>
                <a:spcPts val="400"/>
              </a:spcBef>
              <a:spcAft>
                <a:spcPts val="0"/>
              </a:spcAft>
              <a:buSzPts val="1400"/>
              <a:buChar char="○"/>
            </a:pPr>
            <a:r>
              <a:rPr lang="en"/>
              <a:t>Creating compelling job ads for after the freeze</a:t>
            </a:r>
            <a:endParaRPr/>
          </a:p>
          <a:p>
            <a:pPr marL="914400" lvl="1" indent="-317500" algn="l" rtl="0">
              <a:spcBef>
                <a:spcPts val="400"/>
              </a:spcBef>
              <a:spcAft>
                <a:spcPts val="0"/>
              </a:spcAft>
              <a:buSzPts val="1400"/>
              <a:buChar char="○"/>
            </a:pPr>
            <a:r>
              <a:rPr lang="en"/>
              <a:t>Ensuring proper documentation with candidates stuck in the pipeline</a:t>
            </a:r>
            <a:endParaRPr/>
          </a:p>
          <a:p>
            <a:pPr marL="914400" lvl="1" indent="-317500" algn="l" rtl="0">
              <a:spcBef>
                <a:spcPts val="400"/>
              </a:spcBef>
              <a:spcAft>
                <a:spcPts val="0"/>
              </a:spcAft>
              <a:buSzPts val="1400"/>
              <a:buChar char="○"/>
            </a:pPr>
            <a:r>
              <a:rPr lang="en"/>
              <a:t>Improving the overall hiring process</a:t>
            </a:r>
            <a:endParaRPr/>
          </a:p>
          <a:p>
            <a:pPr marL="0" lvl="0" indent="0" algn="l" rtl="0">
              <a:spcBef>
                <a:spcPts val="800"/>
              </a:spcBef>
              <a:spcAft>
                <a:spcPts val="0"/>
              </a:spcAft>
              <a:buNone/>
            </a:pPr>
            <a:endParaRPr/>
          </a:p>
        </p:txBody>
      </p:sp>
      <p:sp>
        <p:nvSpPr>
          <p:cNvPr id="345" name="Google Shape;345;p49"/>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xfrm>
            <a:off x="575113" y="808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Conclusion</a:t>
            </a:r>
            <a:endParaRPr/>
          </a:p>
        </p:txBody>
      </p:sp>
      <p:sp>
        <p:nvSpPr>
          <p:cNvPr id="351" name="Google Shape;351;p50"/>
          <p:cNvSpPr txBox="1">
            <a:spLocks noGrp="1"/>
          </p:cNvSpPr>
          <p:nvPr>
            <p:ph type="body" idx="1"/>
          </p:nvPr>
        </p:nvSpPr>
        <p:spPr>
          <a:xfrm>
            <a:off x="575125" y="1376375"/>
            <a:ext cx="8004300" cy="26139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dirty="0">
                <a:solidFill>
                  <a:schemeClr val="bg1"/>
                </a:solidFill>
              </a:rPr>
              <a:t>Running a company during a downturn and health crisis is an immense challenge that will test character and skills. Those who lead with humility and pragmatism can find a silver lining, and empower their organization to pull through and thrive. Let the storm show your mastery.</a:t>
            </a:r>
            <a:endParaRPr dirty="0">
              <a:solidFill>
                <a:schemeClr val="bg1"/>
              </a:solidFill>
            </a:endParaRPr>
          </a:p>
          <a:p>
            <a:pPr marL="0" lvl="0" indent="0" algn="l" rtl="0">
              <a:spcBef>
                <a:spcPts val="800"/>
              </a:spcBef>
              <a:spcAft>
                <a:spcPts val="0"/>
              </a:spcAft>
              <a:buClr>
                <a:schemeClr val="dk1"/>
              </a:buClr>
              <a:buSzPts val="1100"/>
              <a:buFont typeface="Arial"/>
              <a:buNone/>
            </a:pPr>
            <a:endParaRPr dirty="0">
              <a:solidFill>
                <a:schemeClr val="bg1"/>
              </a:solidFill>
            </a:endParaRPr>
          </a:p>
          <a:p>
            <a:pPr marL="0" lvl="0" indent="0" algn="l" rtl="0">
              <a:spcBef>
                <a:spcPts val="800"/>
              </a:spcBef>
              <a:spcAft>
                <a:spcPts val="0"/>
              </a:spcAft>
              <a:buNone/>
            </a:pPr>
            <a:r>
              <a:rPr lang="en" b="1" dirty="0">
                <a:solidFill>
                  <a:schemeClr val="bg1"/>
                </a:solidFill>
              </a:rPr>
              <a:t>You don’t have to go it alone.</a:t>
            </a:r>
            <a:r>
              <a:rPr lang="en" dirty="0">
                <a:solidFill>
                  <a:schemeClr val="bg1"/>
                </a:solidFill>
              </a:rPr>
              <a:t> If you’d like expert help and support to assess your situation, reorganize priorities, manage change, or simply develop a talent optimization strategy during this time, you can lean on a </a:t>
            </a:r>
            <a:r>
              <a:rPr lang="en" u="sng" dirty="0">
                <a:solidFill>
                  <a:schemeClr val="bg1"/>
                </a:solidFill>
                <a:hlinkClick r:id="rId3">
                  <a:extLst>
                    <a:ext uri="{A12FA001-AC4F-418D-AE19-62706E023703}">
                      <ahyp:hlinkClr xmlns:ahyp="http://schemas.microsoft.com/office/drawing/2018/hyperlinkcolor" val="tx"/>
                    </a:ext>
                  </a:extLst>
                </a:hlinkClick>
              </a:rPr>
              <a:t>talent optimization consultant</a:t>
            </a:r>
            <a:r>
              <a:rPr lang="en" dirty="0">
                <a:solidFill>
                  <a:schemeClr val="bg1"/>
                </a:solidFill>
              </a:rPr>
              <a:t>. Most are equipped to meet you remotely and even facilitate larger team sessions virtually. </a:t>
            </a:r>
            <a:endParaRPr dirty="0">
              <a:solidFill>
                <a:schemeClr val="bg1"/>
              </a:solidFill>
            </a:endParaRPr>
          </a:p>
        </p:txBody>
      </p:sp>
      <p:sp>
        <p:nvSpPr>
          <p:cNvPr id="352" name="Google Shape;352;p50"/>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rgbClr val="FFFFFF"/>
                </a:solidFill>
              </a:rPr>
              <a:t>29</a:t>
            </a:fld>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Introduction</a:t>
            </a:r>
            <a:endParaRPr/>
          </a:p>
        </p:txBody>
      </p:sp>
      <p:sp>
        <p:nvSpPr>
          <p:cNvPr id="134" name="Google Shape;134;p24"/>
          <p:cNvSpPr txBox="1">
            <a:spLocks noGrp="1"/>
          </p:cNvSpPr>
          <p:nvPr>
            <p:ph type="body" idx="1"/>
          </p:nvPr>
        </p:nvSpPr>
        <p:spPr>
          <a:xfrm>
            <a:off x="575116" y="995376"/>
            <a:ext cx="8004300" cy="3348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We know you care deeply about </a:t>
            </a:r>
            <a:r>
              <a:rPr lang="en" u="sng">
                <a:solidFill>
                  <a:schemeClr val="hlink"/>
                </a:solidFill>
                <a:hlinkClick r:id="rId3"/>
              </a:rPr>
              <a:t>building a lasting company</a:t>
            </a:r>
            <a:r>
              <a:rPr lang="en"/>
              <a:t>. But with COVID-19 and the resulting economic downturn, uncertainty is the new normal for everyone. You’re navigating uncharted waters, battered by turbulence, and propelled forward by an urgent, deep-seated need to lead your company to safety—so it will endure. </a:t>
            </a:r>
            <a:endParaRPr/>
          </a:p>
          <a:p>
            <a:pPr marL="0" lvl="0" indent="0" algn="l" rtl="0">
              <a:spcBef>
                <a:spcPts val="800"/>
              </a:spcBef>
              <a:spcAft>
                <a:spcPts val="0"/>
              </a:spcAft>
              <a:buNone/>
            </a:pPr>
            <a:endParaRPr/>
          </a:p>
          <a:p>
            <a:pPr marL="0" lvl="0" indent="0" algn="l" rtl="0">
              <a:spcBef>
                <a:spcPts val="800"/>
              </a:spcBef>
              <a:spcAft>
                <a:spcPts val="0"/>
              </a:spcAft>
              <a:buNone/>
            </a:pPr>
            <a:r>
              <a:rPr lang="en"/>
              <a:t>Additionally, seeing your employees succeed is important to you. You have a duty of care; their overall well-being matters. </a:t>
            </a:r>
            <a:r>
              <a:rPr lang="en" b="1"/>
              <a:t>Aside from taking health precautions, the best way to take care of your people right now is to ensure your company is resilient. </a:t>
            </a:r>
            <a:endParaRPr b="1"/>
          </a:p>
        </p:txBody>
      </p:sp>
      <p:sp>
        <p:nvSpPr>
          <p:cNvPr id="135" name="Google Shape;135;p24"/>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body" idx="1"/>
          </p:nvPr>
        </p:nvSpPr>
        <p:spPr>
          <a:xfrm>
            <a:off x="4691525" y="1640475"/>
            <a:ext cx="3888000" cy="2973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Talent optimization is a discipline for designing and executing a talent strategy that’s aligned with your business strategy. It utilizes quantitative “people data” and analytics to help you predict outcomes and make informed decisions. While it’s hard to manage panic and the impulse to make knee-jerk decisions, objectivity will be your saving grace.  </a:t>
            </a:r>
            <a:endParaRPr/>
          </a:p>
        </p:txBody>
      </p:sp>
      <p:sp>
        <p:nvSpPr>
          <p:cNvPr id="141" name="Google Shape;141;p25"/>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Mobilize and inspire your talent through</a:t>
            </a:r>
            <a:br>
              <a:rPr lang="en"/>
            </a:br>
            <a:r>
              <a:rPr lang="en"/>
              <a:t>talent optimization. </a:t>
            </a:r>
            <a:endParaRPr/>
          </a:p>
        </p:txBody>
      </p:sp>
      <p:sp>
        <p:nvSpPr>
          <p:cNvPr id="142" name="Google Shape;142;p25"/>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pic>
        <p:nvPicPr>
          <p:cNvPr id="143" name="Google Shape;143;p25"/>
          <p:cNvPicPr preferRelativeResize="0"/>
          <p:nvPr/>
        </p:nvPicPr>
        <p:blipFill rotWithShape="1">
          <a:blip r:embed="rId3">
            <a:alphaModFix/>
          </a:blip>
          <a:srcRect t="5401" r="16597"/>
          <a:stretch/>
        </p:blipFill>
        <p:spPr>
          <a:xfrm>
            <a:off x="618025" y="1563050"/>
            <a:ext cx="3887901" cy="2939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575113" y="1189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Pre-work</a:t>
            </a:r>
            <a:endParaRPr/>
          </a:p>
        </p:txBody>
      </p:sp>
      <p:sp>
        <p:nvSpPr>
          <p:cNvPr id="149" name="Google Shape;149;p26"/>
          <p:cNvSpPr txBox="1">
            <a:spLocks noGrp="1"/>
          </p:cNvSpPr>
          <p:nvPr>
            <p:ph type="body" idx="1"/>
          </p:nvPr>
        </p:nvSpPr>
        <p:spPr>
          <a:xfrm>
            <a:off x="575125" y="1757375"/>
            <a:ext cx="7813500" cy="24693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dirty="0">
                <a:solidFill>
                  <a:schemeClr val="bg1"/>
                </a:solidFill>
              </a:rPr>
              <a:t>Before you jump into problem-solving mode, the first order of business is to develop a thoughtful internal messaging plan. In a downturn, a company’s ability to communicate with employees in a way that helps them feel valued and motivated in spite of change and uncertainty is critical. Lead with openness, transparency, and honesty.</a:t>
            </a:r>
            <a:endParaRPr dirty="0">
              <a:solidFill>
                <a:schemeClr val="bg1"/>
              </a:solidFill>
            </a:endParaRPr>
          </a:p>
          <a:p>
            <a:pPr marL="0" lvl="0" indent="0" algn="l" rtl="0">
              <a:spcBef>
                <a:spcPts val="800"/>
              </a:spcBef>
              <a:spcAft>
                <a:spcPts val="0"/>
              </a:spcAft>
              <a:buNone/>
            </a:pPr>
            <a:endParaRPr dirty="0">
              <a:solidFill>
                <a:schemeClr val="bg1"/>
              </a:solidFill>
            </a:endParaRPr>
          </a:p>
          <a:p>
            <a:pPr marL="0" lvl="0" indent="0" algn="l" rtl="0">
              <a:spcBef>
                <a:spcPts val="800"/>
              </a:spcBef>
              <a:spcAft>
                <a:spcPts val="0"/>
              </a:spcAft>
              <a:buClr>
                <a:schemeClr val="dk1"/>
              </a:buClr>
              <a:buSzPts val="1100"/>
              <a:buFont typeface="Arial"/>
              <a:buNone/>
            </a:pPr>
            <a:r>
              <a:rPr lang="en" dirty="0">
                <a:solidFill>
                  <a:schemeClr val="bg1"/>
                </a:solidFill>
              </a:rPr>
              <a:t>Communication is an essential part of an effective, deliberate crisis response plan. Executives should take </a:t>
            </a:r>
            <a:r>
              <a:rPr lang="en" u="sng" dirty="0">
                <a:solidFill>
                  <a:schemeClr val="bg1"/>
                </a:solidFill>
                <a:hlinkClick r:id="rId3">
                  <a:extLst>
                    <a:ext uri="{A12FA001-AC4F-418D-AE19-62706E023703}">
                      <ahyp:hlinkClr xmlns:ahyp="http://schemas.microsoft.com/office/drawing/2018/hyperlinkcolor" val="tx"/>
                    </a:ext>
                  </a:extLst>
                </a:hlinkClick>
              </a:rPr>
              <a:t>simple steps</a:t>
            </a:r>
            <a:r>
              <a:rPr lang="en" dirty="0">
                <a:solidFill>
                  <a:schemeClr val="bg1"/>
                </a:solidFill>
              </a:rPr>
              <a:t> to stay ahead of events and retain control of their operations. These steps are derived from proven disaster management best practices.</a:t>
            </a:r>
            <a:endParaRPr dirty="0">
              <a:solidFill>
                <a:schemeClr val="bg1"/>
              </a:solidFill>
            </a:endParaRPr>
          </a:p>
          <a:p>
            <a:pPr marL="0" lvl="0" indent="0" algn="l" rtl="0">
              <a:spcBef>
                <a:spcPts val="800"/>
              </a:spcBef>
              <a:spcAft>
                <a:spcPts val="0"/>
              </a:spcAft>
              <a:buClr>
                <a:schemeClr val="dk1"/>
              </a:buClr>
              <a:buSzPts val="1100"/>
              <a:buFont typeface="Arial"/>
              <a:buNone/>
            </a:pPr>
            <a:endParaRPr dirty="0"/>
          </a:p>
          <a:p>
            <a:pPr marL="0" lvl="0" indent="0" algn="l" rtl="0">
              <a:spcBef>
                <a:spcPts val="800"/>
              </a:spcBef>
              <a:spcAft>
                <a:spcPts val="0"/>
              </a:spcAft>
              <a:buNone/>
            </a:pPr>
            <a:endParaRPr dirty="0"/>
          </a:p>
        </p:txBody>
      </p:sp>
      <p:cxnSp>
        <p:nvCxnSpPr>
          <p:cNvPr id="150" name="Google Shape;150;p26"/>
          <p:cNvCxnSpPr/>
          <p:nvPr/>
        </p:nvCxnSpPr>
        <p:spPr>
          <a:xfrm>
            <a:off x="651875" y="1113500"/>
            <a:ext cx="1074600" cy="0"/>
          </a:xfrm>
          <a:prstGeom prst="straightConnector1">
            <a:avLst/>
          </a:prstGeom>
          <a:noFill/>
          <a:ln w="76200" cap="flat" cmpd="sng">
            <a:solidFill>
              <a:schemeClr val="accent3"/>
            </a:solidFill>
            <a:prstDash val="solid"/>
            <a:round/>
            <a:headEnd type="none" w="med" len="med"/>
            <a:tailEnd type="none" w="med" len="med"/>
          </a:ln>
        </p:spPr>
      </p:cxnSp>
      <p:sp>
        <p:nvSpPr>
          <p:cNvPr id="151" name="Google Shape;151;p26"/>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Talent optimization is a practical way to ensure agility and resilience.</a:t>
            </a:r>
            <a:endParaRPr/>
          </a:p>
        </p:txBody>
      </p:sp>
      <p:sp>
        <p:nvSpPr>
          <p:cNvPr id="157" name="Google Shape;157;p27"/>
          <p:cNvSpPr txBox="1">
            <a:spLocks noGrp="1"/>
          </p:cNvSpPr>
          <p:nvPr>
            <p:ph type="body" idx="1"/>
          </p:nvPr>
        </p:nvSpPr>
        <p:spPr>
          <a:xfrm>
            <a:off x="575125" y="1452575"/>
            <a:ext cx="7904100" cy="10761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Talent optimization enables your company to rapidly pivot in light of changing circumstances—so you can make tough decisions, fast and with confidence. While talent optimization is a solution for everyday business challenges, it’s exceptionally helpful in times of change and uncertainty. </a:t>
            </a:r>
            <a:endParaRPr/>
          </a:p>
        </p:txBody>
      </p:sp>
      <p:sp>
        <p:nvSpPr>
          <p:cNvPr id="158" name="Google Shape;158;p27"/>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pic>
        <p:nvPicPr>
          <p:cNvPr id="159" name="Google Shape;159;p27"/>
          <p:cNvPicPr preferRelativeResize="0"/>
          <p:nvPr/>
        </p:nvPicPr>
        <p:blipFill>
          <a:blip r:embed="rId3">
            <a:alphaModFix/>
          </a:blip>
          <a:stretch>
            <a:fillRect/>
          </a:stretch>
        </p:blipFill>
        <p:spPr>
          <a:xfrm>
            <a:off x="4762475" y="2711290"/>
            <a:ext cx="3243853" cy="1711320"/>
          </a:xfrm>
          <a:prstGeom prst="rect">
            <a:avLst/>
          </a:prstGeom>
          <a:noFill/>
          <a:ln>
            <a:noFill/>
          </a:ln>
        </p:spPr>
      </p:pic>
      <p:sp>
        <p:nvSpPr>
          <p:cNvPr id="160" name="Google Shape;160;p27"/>
          <p:cNvSpPr txBox="1">
            <a:spLocks noGrp="1"/>
          </p:cNvSpPr>
          <p:nvPr>
            <p:ph type="body" idx="1"/>
          </p:nvPr>
        </p:nvSpPr>
        <p:spPr>
          <a:xfrm>
            <a:off x="575125" y="2571750"/>
            <a:ext cx="3615600" cy="22071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In this guide, we use the four aptitudes of </a:t>
            </a:r>
            <a:r>
              <a:rPr lang="en" u="sng">
                <a:solidFill>
                  <a:schemeClr val="accent2"/>
                </a:solidFill>
                <a:hlinkClick r:id="rId4"/>
              </a:rPr>
              <a:t>talent optimization</a:t>
            </a:r>
            <a:r>
              <a:rPr lang="en"/>
              <a:t>—Design, Inspire, Diagnose, and Hire—to provide a framework for how to adapt your business and solve the challenges caused by COVID-19 and its resulting economic downturn.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Now is the time to take swift, difficult action.</a:t>
            </a:r>
            <a:endParaRPr/>
          </a:p>
        </p:txBody>
      </p:sp>
      <p:sp>
        <p:nvSpPr>
          <p:cNvPr id="166" name="Google Shape;166;p28"/>
          <p:cNvSpPr txBox="1">
            <a:spLocks noGrp="1"/>
          </p:cNvSpPr>
          <p:nvPr>
            <p:ph type="body" idx="1"/>
          </p:nvPr>
        </p:nvSpPr>
        <p:spPr>
          <a:xfrm>
            <a:off x="575116" y="995376"/>
            <a:ext cx="8004300" cy="33480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Clr>
                <a:schemeClr val="dk1"/>
              </a:buClr>
              <a:buSzPts val="1100"/>
              <a:buFont typeface="Arial"/>
              <a:buNone/>
            </a:pPr>
            <a:r>
              <a:rPr lang="en"/>
              <a:t>Talent optimization is the key to ensuring:</a:t>
            </a:r>
            <a:endParaRPr/>
          </a:p>
          <a:p>
            <a:pPr marL="457200" lvl="0" indent="-317500" algn="l" rtl="0">
              <a:spcBef>
                <a:spcPts val="800"/>
              </a:spcBef>
              <a:spcAft>
                <a:spcPts val="0"/>
              </a:spcAft>
              <a:buSzPts val="1400"/>
              <a:buChar char="●"/>
            </a:pPr>
            <a:r>
              <a:rPr lang="en"/>
              <a:t>Rapidly realigned strategy and capabilities </a:t>
            </a:r>
            <a:r>
              <a:rPr lang="en">
                <a:solidFill>
                  <a:schemeClr val="accent3"/>
                </a:solidFill>
              </a:rPr>
              <a:t>(Design)</a:t>
            </a:r>
            <a:endParaRPr>
              <a:solidFill>
                <a:schemeClr val="accent3"/>
              </a:solidFill>
            </a:endParaRPr>
          </a:p>
          <a:p>
            <a:pPr marL="457200" lvl="0" indent="-317500" algn="l" rtl="0">
              <a:spcBef>
                <a:spcPts val="800"/>
              </a:spcBef>
              <a:spcAft>
                <a:spcPts val="0"/>
              </a:spcAft>
              <a:buSzPts val="1400"/>
              <a:buChar char="●"/>
            </a:pPr>
            <a:r>
              <a:rPr lang="en"/>
              <a:t>Adaptable operating model and culture </a:t>
            </a:r>
            <a:r>
              <a:rPr lang="en">
                <a:solidFill>
                  <a:schemeClr val="accent3"/>
                </a:solidFill>
              </a:rPr>
              <a:t>(Diagnose)</a:t>
            </a:r>
            <a:endParaRPr>
              <a:solidFill>
                <a:schemeClr val="accent3"/>
              </a:solidFill>
            </a:endParaRPr>
          </a:p>
          <a:p>
            <a:pPr marL="457200" lvl="0" indent="-317500" algn="l" rtl="0">
              <a:spcBef>
                <a:spcPts val="800"/>
              </a:spcBef>
              <a:spcAft>
                <a:spcPts val="0"/>
              </a:spcAft>
              <a:buSzPts val="1400"/>
              <a:buChar char="●"/>
            </a:pPr>
            <a:r>
              <a:rPr lang="en"/>
              <a:t>Resilient leaders, teams, and individuals </a:t>
            </a:r>
            <a:r>
              <a:rPr lang="en">
                <a:solidFill>
                  <a:schemeClr val="accent3"/>
                </a:solidFill>
              </a:rPr>
              <a:t>(Inspire)</a:t>
            </a:r>
            <a:endParaRPr>
              <a:solidFill>
                <a:schemeClr val="accent3"/>
              </a:solidFill>
            </a:endParaRPr>
          </a:p>
          <a:p>
            <a:pPr marL="457200" lvl="0" indent="-317500" algn="l" rtl="0">
              <a:spcBef>
                <a:spcPts val="800"/>
              </a:spcBef>
              <a:spcAft>
                <a:spcPts val="0"/>
              </a:spcAft>
              <a:buSzPts val="1400"/>
              <a:buChar char="●"/>
            </a:pPr>
            <a:r>
              <a:rPr lang="en"/>
              <a:t>Realigned jobs to accomplish more with less </a:t>
            </a:r>
            <a:r>
              <a:rPr lang="en">
                <a:solidFill>
                  <a:schemeClr val="accent3"/>
                </a:solidFill>
              </a:rPr>
              <a:t>(Hire)</a:t>
            </a:r>
            <a:endParaRPr>
              <a:solidFill>
                <a:schemeClr val="accent3"/>
              </a:solidFill>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r>
              <a:rPr lang="en"/>
              <a:t>Think of talent optimization as a series of surgical, highly-effective interventions you can take.</a:t>
            </a:r>
            <a:br>
              <a:rPr lang="en"/>
            </a:br>
            <a:r>
              <a:rPr lang="en"/>
              <a:t>Don’t get overwhelmed with the big picture; take it a step at a time. </a:t>
            </a:r>
            <a:endParaRPr/>
          </a:p>
        </p:txBody>
      </p:sp>
      <p:sp>
        <p:nvSpPr>
          <p:cNvPr id="167" name="Google Shape;167;p28"/>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575113" y="427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It’s OK to not have all the answers.</a:t>
            </a:r>
            <a:endParaRPr/>
          </a:p>
        </p:txBody>
      </p:sp>
      <p:sp>
        <p:nvSpPr>
          <p:cNvPr id="173" name="Google Shape;173;p29"/>
          <p:cNvSpPr txBox="1">
            <a:spLocks noGrp="1"/>
          </p:cNvSpPr>
          <p:nvPr>
            <p:ph type="body" idx="1"/>
          </p:nvPr>
        </p:nvSpPr>
        <p:spPr>
          <a:xfrm>
            <a:off x="575125" y="995376"/>
            <a:ext cx="8004300" cy="5304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Your people will ask you hard questions: Do I have a job? What’s the company forecast? </a:t>
            </a:r>
            <a:endParaRPr/>
          </a:p>
        </p:txBody>
      </p:sp>
      <p:sp>
        <p:nvSpPr>
          <p:cNvPr id="174" name="Google Shape;174;p29"/>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pic>
        <p:nvPicPr>
          <p:cNvPr id="175" name="Google Shape;175;p29"/>
          <p:cNvPicPr preferRelativeResize="0"/>
          <p:nvPr/>
        </p:nvPicPr>
        <p:blipFill rotWithShape="1">
          <a:blip r:embed="rId3">
            <a:alphaModFix/>
          </a:blip>
          <a:srcRect l="7" t="7381" r="26952"/>
          <a:stretch/>
        </p:blipFill>
        <p:spPr>
          <a:xfrm>
            <a:off x="673525" y="1690625"/>
            <a:ext cx="3077274" cy="2600424"/>
          </a:xfrm>
          <a:prstGeom prst="rect">
            <a:avLst/>
          </a:prstGeom>
          <a:noFill/>
          <a:ln>
            <a:noFill/>
          </a:ln>
        </p:spPr>
      </p:pic>
      <p:sp>
        <p:nvSpPr>
          <p:cNvPr id="176" name="Google Shape;176;p29"/>
          <p:cNvSpPr txBox="1">
            <a:spLocks noGrp="1"/>
          </p:cNvSpPr>
          <p:nvPr>
            <p:ph type="body" idx="1"/>
          </p:nvPr>
        </p:nvSpPr>
        <p:spPr>
          <a:xfrm>
            <a:off x="4054625" y="1590325"/>
            <a:ext cx="4212300" cy="27009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Avoid the temptation to be falsely positive. Tell them, “This is our philosophy. These are our guiding principles. We don’t yet know the full impact on our business. But we’ll make decisions with these guiding principles at the forefront.” </a:t>
            </a:r>
            <a:endParaRPr/>
          </a:p>
          <a:p>
            <a:pPr marL="0" lvl="0" indent="0" algn="l" rtl="0">
              <a:spcBef>
                <a:spcPts val="800"/>
              </a:spcBef>
              <a:spcAft>
                <a:spcPts val="0"/>
              </a:spcAft>
              <a:buNone/>
            </a:pPr>
            <a:endParaRPr/>
          </a:p>
          <a:p>
            <a:pPr marL="0" lvl="0" indent="0" algn="l" rtl="0">
              <a:spcBef>
                <a:spcPts val="800"/>
              </a:spcBef>
              <a:spcAft>
                <a:spcPts val="0"/>
              </a:spcAft>
              <a:buNone/>
            </a:pPr>
            <a:r>
              <a:rPr lang="en"/>
              <a:t>And don’t just say it, follow through. Let them see that they can trust you.</a:t>
            </a:r>
            <a:endParaRPr/>
          </a:p>
          <a:p>
            <a:pPr marL="0" lvl="0" indent="0" algn="l" rtl="0">
              <a:spcBef>
                <a:spcPts val="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575125" y="1757375"/>
            <a:ext cx="7269000" cy="22614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The Design aptitude of talent optimization is all about making the hard decisions on which capabilities to retain and which to let go—to support strategic realignment and ensure an adaptable strategy. When looking to stave off an economic downturn, you need to realign your strategy and refocus on your core operations. An adaptable strategy will see you through turbulent times—and hopefully, make you stronger in spite of them.</a:t>
            </a:r>
            <a:endParaRPr/>
          </a:p>
          <a:p>
            <a:pPr marL="0" lvl="0" indent="0" algn="l" rtl="0">
              <a:spcBef>
                <a:spcPts val="800"/>
              </a:spcBef>
              <a:spcAft>
                <a:spcPts val="0"/>
              </a:spcAft>
              <a:buNone/>
            </a:pPr>
            <a:endParaRPr/>
          </a:p>
          <a:p>
            <a:pPr marL="0" lvl="0" indent="0" algn="l" rtl="0">
              <a:spcBef>
                <a:spcPts val="800"/>
              </a:spcBef>
              <a:spcAft>
                <a:spcPts val="0"/>
              </a:spcAft>
              <a:buNone/>
            </a:pPr>
            <a:r>
              <a:rPr lang="en"/>
              <a:t>Next, you’ll learn the steps you can take to realign your business strategy.</a:t>
            </a:r>
            <a:endParaRPr/>
          </a:p>
        </p:txBody>
      </p:sp>
      <p:sp>
        <p:nvSpPr>
          <p:cNvPr id="182" name="Google Shape;182;p30"/>
          <p:cNvSpPr txBox="1">
            <a:spLocks noGrp="1"/>
          </p:cNvSpPr>
          <p:nvPr>
            <p:ph type="title"/>
          </p:nvPr>
        </p:nvSpPr>
        <p:spPr>
          <a:xfrm>
            <a:off x="575113" y="1189706"/>
            <a:ext cx="8004300" cy="567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Design</a:t>
            </a:r>
            <a:endParaRPr/>
          </a:p>
        </p:txBody>
      </p:sp>
      <p:cxnSp>
        <p:nvCxnSpPr>
          <p:cNvPr id="183" name="Google Shape;183;p30"/>
          <p:cNvCxnSpPr/>
          <p:nvPr/>
        </p:nvCxnSpPr>
        <p:spPr>
          <a:xfrm>
            <a:off x="651875" y="1113500"/>
            <a:ext cx="1074600" cy="0"/>
          </a:xfrm>
          <a:prstGeom prst="straightConnector1">
            <a:avLst/>
          </a:prstGeom>
          <a:noFill/>
          <a:ln w="76200" cap="flat" cmpd="sng">
            <a:solidFill>
              <a:schemeClr val="accent3"/>
            </a:solidFill>
            <a:prstDash val="solid"/>
            <a:round/>
            <a:headEnd type="none" w="med" len="med"/>
            <a:tailEnd type="none" w="med" len="med"/>
          </a:ln>
        </p:spPr>
      </p:cxnSp>
      <p:sp>
        <p:nvSpPr>
          <p:cNvPr id="184" name="Google Shape;184;p30"/>
          <p:cNvSpPr txBox="1">
            <a:spLocks noGrp="1"/>
          </p:cNvSpPr>
          <p:nvPr>
            <p:ph type="sldNum" idx="12"/>
          </p:nvPr>
        </p:nvSpPr>
        <p:spPr>
          <a:xfrm>
            <a:off x="8516250" y="4778805"/>
            <a:ext cx="456300" cy="24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185" name="Google Shape;185;p30"/>
          <p:cNvSpPr/>
          <p:nvPr/>
        </p:nvSpPr>
        <p:spPr>
          <a:xfrm>
            <a:off x="6102059" y="832597"/>
            <a:ext cx="433860" cy="255021"/>
          </a:xfrm>
          <a:custGeom>
            <a:avLst/>
            <a:gdLst/>
            <a:ahLst/>
            <a:cxnLst/>
            <a:rect l="l" t="t" r="r" b="b"/>
            <a:pathLst>
              <a:path w="24956" h="14669" extrusionOk="0">
                <a:moveTo>
                  <a:pt x="0" y="191"/>
                </a:moveTo>
                <a:lnTo>
                  <a:pt x="0" y="14669"/>
                </a:lnTo>
                <a:lnTo>
                  <a:pt x="21527" y="14669"/>
                </a:lnTo>
                <a:lnTo>
                  <a:pt x="24956" y="6858"/>
                </a:lnTo>
                <a:lnTo>
                  <a:pt x="21146" y="0"/>
                </a:lnTo>
                <a:close/>
              </a:path>
            </a:pathLst>
          </a:custGeom>
          <a:solidFill>
            <a:schemeClr val="accent3"/>
          </a:solidFill>
          <a:ln>
            <a:noFill/>
          </a:ln>
        </p:spPr>
      </p:sp>
      <p:pic>
        <p:nvPicPr>
          <p:cNvPr id="186" name="Google Shape;186;p30"/>
          <p:cNvPicPr preferRelativeResize="0"/>
          <p:nvPr/>
        </p:nvPicPr>
        <p:blipFill>
          <a:blip r:embed="rId3">
            <a:alphaModFix/>
          </a:blip>
          <a:stretch>
            <a:fillRect/>
          </a:stretch>
        </p:blipFill>
        <p:spPr>
          <a:xfrm>
            <a:off x="5537500" y="444125"/>
            <a:ext cx="1991551" cy="1051049"/>
          </a:xfrm>
          <a:prstGeom prst="rect">
            <a:avLst/>
          </a:prstGeom>
          <a:noFill/>
          <a:ln>
            <a:noFill/>
          </a:ln>
        </p:spPr>
      </p:pic>
    </p:spTree>
  </p:cSld>
  <p:clrMapOvr>
    <a:masterClrMapping/>
  </p:clrMapOvr>
</p:sld>
</file>

<file path=ppt/theme/theme1.xml><?xml version="1.0" encoding="utf-8"?>
<a:theme xmlns:a="http://schemas.openxmlformats.org/drawingml/2006/main" name="2020 Predictive Index Theme">
  <a:themeElements>
    <a:clrScheme name="PI TEMPLATE">
      <a:dk1>
        <a:srgbClr val="000000"/>
      </a:dk1>
      <a:lt1>
        <a:srgbClr val="FFFFFF"/>
      </a:lt1>
      <a:dk2>
        <a:srgbClr val="2E1F44"/>
      </a:dk2>
      <a:lt2>
        <a:srgbClr val="F2F2F2"/>
      </a:lt2>
      <a:accent1>
        <a:srgbClr val="F4162C"/>
      </a:accent1>
      <a:accent2>
        <a:srgbClr val="5000A8"/>
      </a:accent2>
      <a:accent3>
        <a:srgbClr val="33A8D3"/>
      </a:accent3>
      <a:accent4>
        <a:srgbClr val="F84568"/>
      </a:accent4>
      <a:accent5>
        <a:srgbClr val="F58A51"/>
      </a:accent5>
      <a:accent6>
        <a:srgbClr val="3D1C70"/>
      </a:accent6>
      <a:hlink>
        <a:srgbClr val="5000A8"/>
      </a:hlink>
      <a:folHlink>
        <a:srgbClr val="0076E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2440</Words>
  <Application>Microsoft Macintosh PowerPoint</Application>
  <PresentationFormat>On-screen Show (16:9)</PresentationFormat>
  <Paragraphs>144</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Roboto Black</vt:lpstr>
      <vt:lpstr>Roboto</vt:lpstr>
      <vt:lpstr>Georgia</vt:lpstr>
      <vt:lpstr>2020 Predictive Index Theme</vt:lpstr>
      <vt:lpstr>PowerPoint Presentation</vt:lpstr>
      <vt:lpstr>A message from PI CEO Mike Zani </vt:lpstr>
      <vt:lpstr>Introduction</vt:lpstr>
      <vt:lpstr>Mobilize and inspire your talent through talent optimization. </vt:lpstr>
      <vt:lpstr>Pre-work</vt:lpstr>
      <vt:lpstr>Talent optimization is a practical way to ensure agility and resilience.</vt:lpstr>
      <vt:lpstr>Now is the time to take swift, difficult action.</vt:lpstr>
      <vt:lpstr>It’s OK to not have all the answers.</vt:lpstr>
      <vt:lpstr>Design</vt:lpstr>
      <vt:lpstr>Step 1/5: Assemble a crisis response team</vt:lpstr>
      <vt:lpstr>Step 2/5: Adapt your business strategy</vt:lpstr>
      <vt:lpstr>Step 3/5: Assess the behavioral fit of your leadership team. </vt:lpstr>
      <vt:lpstr>Step 4/5: Leverage unique strengths and quickly address leadership gaps. </vt:lpstr>
      <vt:lpstr>Step 5/5: Modify your operating model.</vt:lpstr>
      <vt:lpstr>Inspire</vt:lpstr>
      <vt:lpstr>Step 1/4: Maintain career pathing</vt:lpstr>
      <vt:lpstr>Step 2/4: Develop self-aware leaders</vt:lpstr>
      <vt:lpstr>Step 3/4: Inspire high-performing teams.</vt:lpstr>
      <vt:lpstr>Step 4/4: Protect and adapt your culture. </vt:lpstr>
      <vt:lpstr>Diagnose</vt:lpstr>
      <vt:lpstr>Step 1/4: Determine what engagement looks like.  </vt:lpstr>
      <vt:lpstr>Step 2/4: Focus on the four underlying engagement drivers.</vt:lpstr>
      <vt:lpstr>Step 3/4: Redefine what metrics matter most.</vt:lpstr>
      <vt:lpstr>Step 4/4: Measure employee engagement data.</vt:lpstr>
      <vt:lpstr>Hire</vt:lpstr>
      <vt:lpstr>Step 1/3: Re-evaluate job requirements.</vt:lpstr>
      <vt:lpstr>Step 2/3: Hire surgically for still-open positions.</vt:lpstr>
      <vt:lpstr>Step 3/3: Reorganize priorities according to new business conditions.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2020-04-15T20:40:00Z</dcterms:modified>
</cp:coreProperties>
</file>