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63" r:id="rId4"/>
    <p:sldMasterId id="2147483764" r:id="rId5"/>
    <p:sldMasterId id="2147483765" r:id="rId6"/>
    <p:sldMasterId id="2147483766" r:id="rId7"/>
    <p:sldMasterId id="2147483767" r:id="rId8"/>
    <p:sldMasterId id="2147483768" r:id="rId9"/>
    <p:sldMasterId id="2147483769" r:id="rId10"/>
  </p:sldMasterIdLst>
  <p:notesMasterIdLst>
    <p:notesMasterId r:id="rId11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</p:sldIdLst>
  <p:sldSz cy="6858000" cx="12192000"/>
  <p:notesSz cx="6858000" cy="9144000"/>
  <p:embeddedFontLst>
    <p:embeddedFont>
      <p:font typeface="Roboto Black"/>
      <p:bold r:id="rId34"/>
      <p:boldItalic r:id="rId35"/>
    </p:embeddedFont>
    <p:embeddedFont>
      <p:font typeface="Roboto"/>
      <p:regular r:id="rId36"/>
      <p:bold r:id="rId37"/>
      <p:italic r:id="rId38"/>
      <p:boldItalic r:id="rId39"/>
    </p:embeddedFont>
    <p:embeddedFont>
      <p:font typeface="Montserrat Light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53AA4FD-F1EF-453C-B9B5-9039E70B9DCA}">
  <a:tblStyle styleId="{653AA4FD-F1EF-453C-B9B5-9039E70B9DC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Light-regular.fntdata"/><Relationship Id="rId20" Type="http://schemas.openxmlformats.org/officeDocument/2006/relationships/slide" Target="slides/slide9.xml"/><Relationship Id="rId42" Type="http://schemas.openxmlformats.org/officeDocument/2006/relationships/font" Target="fonts/MontserratLight-italic.fntdata"/><Relationship Id="rId41" Type="http://schemas.openxmlformats.org/officeDocument/2006/relationships/font" Target="fonts/MontserratLight-bold.fntdata"/><Relationship Id="rId22" Type="http://schemas.openxmlformats.org/officeDocument/2006/relationships/slide" Target="slides/slide11.xml"/><Relationship Id="rId21" Type="http://schemas.openxmlformats.org/officeDocument/2006/relationships/slide" Target="slides/slide10.xml"/><Relationship Id="rId43" Type="http://schemas.openxmlformats.org/officeDocument/2006/relationships/font" Target="fonts/MontserratLight-boldItalic.fntdata"/><Relationship Id="rId24" Type="http://schemas.openxmlformats.org/officeDocument/2006/relationships/slide" Target="slides/slide13.xml"/><Relationship Id="rId23" Type="http://schemas.openxmlformats.org/officeDocument/2006/relationships/slide" Target="slides/slide12.xml"/><Relationship Id="rId1" Type="http://schemas.openxmlformats.org/officeDocument/2006/relationships/theme" Target="theme/theme6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5.xml"/><Relationship Id="rId25" Type="http://schemas.openxmlformats.org/officeDocument/2006/relationships/slide" Target="slides/slide14.xml"/><Relationship Id="rId28" Type="http://schemas.openxmlformats.org/officeDocument/2006/relationships/slide" Target="slides/slide17.xml"/><Relationship Id="rId27" Type="http://schemas.openxmlformats.org/officeDocument/2006/relationships/slide" Target="slides/slide16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8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20.xml"/><Relationship Id="rId30" Type="http://schemas.openxmlformats.org/officeDocument/2006/relationships/slide" Target="slides/slide19.xml"/><Relationship Id="rId11" Type="http://schemas.openxmlformats.org/officeDocument/2006/relationships/notesMaster" Target="notesMasters/notesMaster1.xml"/><Relationship Id="rId33" Type="http://schemas.openxmlformats.org/officeDocument/2006/relationships/slide" Target="slides/slide22.xml"/><Relationship Id="rId10" Type="http://schemas.openxmlformats.org/officeDocument/2006/relationships/slideMaster" Target="slideMasters/slideMaster7.xml"/><Relationship Id="rId32" Type="http://schemas.openxmlformats.org/officeDocument/2006/relationships/slide" Target="slides/slide21.xml"/><Relationship Id="rId13" Type="http://schemas.openxmlformats.org/officeDocument/2006/relationships/slide" Target="slides/slide2.xml"/><Relationship Id="rId35" Type="http://schemas.openxmlformats.org/officeDocument/2006/relationships/font" Target="fonts/RobotoBlack-boldItalic.fntdata"/><Relationship Id="rId12" Type="http://schemas.openxmlformats.org/officeDocument/2006/relationships/slide" Target="slides/slide1.xml"/><Relationship Id="rId34" Type="http://schemas.openxmlformats.org/officeDocument/2006/relationships/font" Target="fonts/RobotoBlack-bold.fntdata"/><Relationship Id="rId15" Type="http://schemas.openxmlformats.org/officeDocument/2006/relationships/slide" Target="slides/slide4.xml"/><Relationship Id="rId37" Type="http://schemas.openxmlformats.org/officeDocument/2006/relationships/font" Target="fonts/Roboto-bold.fntdata"/><Relationship Id="rId14" Type="http://schemas.openxmlformats.org/officeDocument/2006/relationships/slide" Target="slides/slide3.xml"/><Relationship Id="rId36" Type="http://schemas.openxmlformats.org/officeDocument/2006/relationships/font" Target="fonts/Roboto-regular.fntdata"/><Relationship Id="rId17" Type="http://schemas.openxmlformats.org/officeDocument/2006/relationships/slide" Target="slides/slide6.xml"/><Relationship Id="rId39" Type="http://schemas.openxmlformats.org/officeDocument/2006/relationships/font" Target="fonts/Roboto-boldItalic.fntdata"/><Relationship Id="rId16" Type="http://schemas.openxmlformats.org/officeDocument/2006/relationships/slide" Target="slides/slide5.xml"/><Relationship Id="rId38" Type="http://schemas.openxmlformats.org/officeDocument/2006/relationships/font" Target="fonts/Roboto-italic.fntdata"/><Relationship Id="rId19" Type="http://schemas.openxmlformats.org/officeDocument/2006/relationships/slide" Target="slides/slide8.xml"/><Relationship Id="rId18" Type="http://schemas.openxmlformats.org/officeDocument/2006/relationships/slide" Target="slides/slide7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2f4d4dde448_1_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2f4d4dde448_1_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Google Shape;722;g2f4d4dde448_1_7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2f52801dccb_1_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2f52801dccb_1_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Head - Heart - Briefcase</a:t>
            </a:r>
            <a:r>
              <a:rPr lang="en-US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: What we typically see when it comes to people is a…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"/>
              <a:buChar char="●"/>
            </a:pPr>
            <a:r>
              <a:rPr lang="en-US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Focus on the briefcase - they’re past experience, or their performance in their current role, (and this certainly can provide some information). We can gather some information from resumes.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"/>
              <a:buChar char="●"/>
            </a:pPr>
            <a:r>
              <a:rPr lang="en-US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The heart - especially when hiring, promoting, succession planning (are they the right culture fit…etc). We can gather some </a:t>
            </a:r>
            <a:r>
              <a:rPr lang="en-US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information</a:t>
            </a:r>
            <a:r>
              <a:rPr lang="en-US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from interviews.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But - nobody really knows what's driving an individual (this is the question mark in the head)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And this is the gap, that if filled, makes things better for everybody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8" name="Google Shape;848;g2f52801dccb_1_5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2f47781248c_0_5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" name="Google Shape;854;g2f47781248c_0_5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3" name="Google Shape;87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2f4d4dde448_1_3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2f4d4dde448_1_3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g2f4d4dde448_1_3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3" name="Google Shape;903;g2f4d4dde448_1_3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2f4d4dde448_1_1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Google Shape;919;g2f4d4dde448_1_1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0" name="Google Shape;920;g2f4d4dde448_1_18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6" name="Google Shape;92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g2f4d4dde448_1_8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3" name="Google Shape;933;g2f4d4dde448_1_8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4" name="Google Shape;934;g2f4d4dde448_1_8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8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0" name="Google Shape;940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6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8" name="Google Shape;948;p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9" name="Google Shape;949;p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2f4314f56fc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2f4314f56fc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g2f4d4dde448_1_6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4" name="Google Shape;954;g2f4d4dde448_1_6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5" name="Google Shape;955;g2f4d4dde448_1_6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g2f4d4dde448_1_6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3" name="Google Shape;983;g2f4d4dde448_1_6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7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9" name="Google Shape;989;p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0" name="Google Shape;990;p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2f4314f56fc_0_66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2" name="Google Shape;742;g2f4314f56fc_0_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3" name="Google Shape;743;g2f4314f56fc_0_6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2f47781248c_0_1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2f47781248c_0_1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9" name="Google Shape;749;g2f47781248c_0_15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2f47781248c_0_3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5" name="Google Shape;755;g2f47781248c_0_3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6" name="Google Shape;756;g2f47781248c_0_33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2f47781248c_0_39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9" name="Google Shape;779;g2f47781248c_0_3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2f47781248c_0_4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0" name="Google Shape;790;g2f47781248c_0_4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2f47781248c_0_3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2f47781248c_0_3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2" name="Google Shape;802;g2f47781248c_0_37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2f47781248c_0_4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2f47781248c_0_4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1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9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9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Relationship Id="rId3" Type="http://schemas.openxmlformats.org/officeDocument/2006/relationships/image" Target="../media/image9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g"/><Relationship Id="rId3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g"/><Relationship Id="rId3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9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5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3.png"/><Relationship Id="rId3" Type="http://schemas.openxmlformats.org/officeDocument/2006/relationships/image" Target="../media/image9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2.jp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2.jp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8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3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5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9.png"/><Relationship Id="rId3" Type="http://schemas.openxmlformats.org/officeDocument/2006/relationships/image" Target="../media/image23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1.png"/><Relationship Id="rId3" Type="http://schemas.openxmlformats.org/officeDocument/2006/relationships/image" Target="../media/image14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6.png"/><Relationship Id="rId3" Type="http://schemas.openxmlformats.org/officeDocument/2006/relationships/image" Target="../media/image23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4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6.png"/><Relationship Id="rId3" Type="http://schemas.openxmlformats.org/officeDocument/2006/relationships/image" Target="../media/image2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5.jp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4.jpg"/><Relationship Id="rId3" Type="http://schemas.openxmlformats.org/officeDocument/2006/relationships/hyperlink" Target="https://www.predictiveindex.com/learn/talent-optimization/series/talent-optimization-certification/" TargetMode="External"/><Relationship Id="rId4" Type="http://schemas.openxmlformats.org/officeDocument/2006/relationships/image" Target="../media/image22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28.png"/><Relationship Id="rId3" Type="http://schemas.openxmlformats.org/officeDocument/2006/relationships/image" Target="../media/image14.png"/><Relationship Id="rId4" Type="http://schemas.openxmlformats.org/officeDocument/2006/relationships/image" Target="../media/image31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29.png"/><Relationship Id="rId3" Type="http://schemas.openxmlformats.org/officeDocument/2006/relationships/image" Target="../media/image23.png"/><Relationship Id="rId4" Type="http://schemas.openxmlformats.org/officeDocument/2006/relationships/image" Target="../media/image31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6.png"/><Relationship Id="rId3" Type="http://schemas.openxmlformats.org/officeDocument/2006/relationships/image" Target="../media/image27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6.png"/><Relationship Id="rId3" Type="http://schemas.openxmlformats.org/officeDocument/2006/relationships/image" Target="../media/image130.png"/><Relationship Id="rId4" Type="http://schemas.openxmlformats.org/officeDocument/2006/relationships/image" Target="../media/image27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6.png"/><Relationship Id="rId3" Type="http://schemas.openxmlformats.org/officeDocument/2006/relationships/image" Target="../media/image130.png"/><Relationship Id="rId4" Type="http://schemas.openxmlformats.org/officeDocument/2006/relationships/image" Target="../media/image2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1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26.png"/><Relationship Id="rId3" Type="http://schemas.openxmlformats.org/officeDocument/2006/relationships/image" Target="../media/image23.png"/><Relationship Id="rId4" Type="http://schemas.openxmlformats.org/officeDocument/2006/relationships/image" Target="../media/image31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6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4.png"/><Relationship Id="rId3" Type="http://schemas.openxmlformats.org/officeDocument/2006/relationships/image" Target="../media/image5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6.png"/><Relationship Id="rId3" Type="http://schemas.openxmlformats.org/officeDocument/2006/relationships/image" Target="../media/image5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8.png"/><Relationship Id="rId3" Type="http://schemas.openxmlformats.org/officeDocument/2006/relationships/image" Target="../media/image14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1.png"/><Relationship Id="rId3" Type="http://schemas.openxmlformats.org/officeDocument/2006/relationships/image" Target="../media/image14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1.png"/><Relationship Id="rId3" Type="http://schemas.openxmlformats.org/officeDocument/2006/relationships/image" Target="../media/image14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3.png"/><Relationship Id="rId3" Type="http://schemas.openxmlformats.org/officeDocument/2006/relationships/image" Target="../media/image14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9.png"/><Relationship Id="rId3" Type="http://schemas.openxmlformats.org/officeDocument/2006/relationships/image" Target="../media/image23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6.png"/><Relationship Id="rId3" Type="http://schemas.openxmlformats.org/officeDocument/2006/relationships/image" Target="../media/image2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0.png"/><Relationship Id="rId3" Type="http://schemas.openxmlformats.org/officeDocument/2006/relationships/image" Target="../media/image23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9.png"/><Relationship Id="rId3" Type="http://schemas.openxmlformats.org/officeDocument/2006/relationships/image" Target="../media/image23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4.png"/><Relationship Id="rId3" Type="http://schemas.openxmlformats.org/officeDocument/2006/relationships/image" Target="../media/image23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6.png"/><Relationship Id="rId3" Type="http://schemas.openxmlformats.org/officeDocument/2006/relationships/image" Target="../media/image2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1.jp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-Title Slide A">
  <p:cSld name="Purple 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/>
          <p:nvPr/>
        </p:nvSpPr>
        <p:spPr>
          <a:xfrm rot="-5400000">
            <a:off x="7628725" y="2294850"/>
            <a:ext cx="3063600" cy="60627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 txBox="1"/>
          <p:nvPr>
            <p:ph type="title"/>
          </p:nvPr>
        </p:nvSpPr>
        <p:spPr>
          <a:xfrm>
            <a:off x="1364500" y="1786075"/>
            <a:ext cx="7910700" cy="146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b="1" i="0" sz="6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" name="Google Shape;15;p2"/>
          <p:cNvSpPr/>
          <p:nvPr/>
        </p:nvSpPr>
        <p:spPr>
          <a:xfrm rot="5400000">
            <a:off x="2268575" y="2600700"/>
            <a:ext cx="132600" cy="164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06575" y="5479100"/>
            <a:ext cx="2401051" cy="10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64500" y="3675175"/>
            <a:ext cx="68475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Section Title Dark">
  <p:cSld name="Section Title Blue">
    <p:bg>
      <p:bgPr>
        <a:solidFill>
          <a:schemeClr val="accen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1"/>
          <p:cNvPicPr preferRelativeResize="0"/>
          <p:nvPr/>
        </p:nvPicPr>
        <p:blipFill rotWithShape="1">
          <a:blip r:embed="rId2">
            <a:alphaModFix/>
          </a:blip>
          <a:srcRect b="0" l="18120" r="0" t="0"/>
          <a:stretch/>
        </p:blipFill>
        <p:spPr>
          <a:xfrm>
            <a:off x="0" y="0"/>
            <a:ext cx="1219199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1"/>
          <p:cNvSpPr txBox="1"/>
          <p:nvPr/>
        </p:nvSpPr>
        <p:spPr>
          <a:xfrm>
            <a:off x="726850" y="6289200"/>
            <a:ext cx="35052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182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PREDICTIVE INDEX</a:t>
            </a:r>
            <a:endParaRPr b="1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1"/>
          <p:cNvSpPr/>
          <p:nvPr/>
        </p:nvSpPr>
        <p:spPr>
          <a:xfrm>
            <a:off x="0" y="-6025"/>
            <a:ext cx="7129500" cy="62952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1"/>
          <p:cNvSpPr txBox="1"/>
          <p:nvPr>
            <p:ph idx="12" type="sldNum"/>
          </p:nvPr>
        </p:nvSpPr>
        <p:spPr>
          <a:xfrm>
            <a:off x="11097870" y="6412471"/>
            <a:ext cx="954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7" name="Google Shape;8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171" y="6338400"/>
            <a:ext cx="477300" cy="4773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1"/>
          <p:cNvSpPr txBox="1"/>
          <p:nvPr>
            <p:ph idx="1" type="subTitle"/>
          </p:nvPr>
        </p:nvSpPr>
        <p:spPr>
          <a:xfrm>
            <a:off x="1227225" y="1914700"/>
            <a:ext cx="9870600" cy="6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11"/>
          <p:cNvSpPr txBox="1"/>
          <p:nvPr>
            <p:ph type="title"/>
          </p:nvPr>
        </p:nvSpPr>
        <p:spPr>
          <a:xfrm>
            <a:off x="1094100" y="2657850"/>
            <a:ext cx="10003800" cy="17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b="1" i="0" sz="4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Slide Blue 3">
  <p:cSld name="Basic Slide Green_1_1_1_2_1_4">
    <p:bg>
      <p:bgPr>
        <a:solidFill>
          <a:schemeClr val="lt1"/>
        </a:solidFill>
      </p:bgPr>
    </p:bg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106"/>
          <p:cNvSpPr txBox="1"/>
          <p:nvPr>
            <p:ph idx="12" type="sldNum"/>
          </p:nvPr>
        </p:nvSpPr>
        <p:spPr>
          <a:xfrm>
            <a:off x="11355000" y="6371741"/>
            <a:ext cx="608400" cy="3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48" name="Google Shape;648;p10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88299" y="223800"/>
            <a:ext cx="974556" cy="410422"/>
          </a:xfrm>
          <a:prstGeom prst="rect">
            <a:avLst/>
          </a:prstGeom>
          <a:noFill/>
          <a:ln>
            <a:noFill/>
          </a:ln>
        </p:spPr>
      </p:pic>
      <p:sp>
        <p:nvSpPr>
          <p:cNvPr id="649" name="Google Shape;649;p106"/>
          <p:cNvSpPr txBox="1"/>
          <p:nvPr>
            <p:ph type="title"/>
          </p:nvPr>
        </p:nvSpPr>
        <p:spPr>
          <a:xfrm>
            <a:off x="766817" y="570275"/>
            <a:ext cx="10672500" cy="7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Black"/>
              <a:buNone/>
              <a:defRPr i="0" sz="3600" u="none" cap="none" strike="noStrike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650" name="Google Shape;650;p106"/>
          <p:cNvSpPr/>
          <p:nvPr/>
        </p:nvSpPr>
        <p:spPr>
          <a:xfrm>
            <a:off x="-6052" y="-4800"/>
            <a:ext cx="241200" cy="6867600"/>
          </a:xfrm>
          <a:prstGeom prst="rect">
            <a:avLst/>
          </a:prstGeom>
          <a:gradFill>
            <a:gsLst>
              <a:gs pos="0">
                <a:srgbClr val="5000A8"/>
              </a:gs>
              <a:gs pos="100000">
                <a:srgbClr val="33A8D3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106"/>
          <p:cNvSpPr txBox="1"/>
          <p:nvPr>
            <p:ph idx="1" type="body"/>
          </p:nvPr>
        </p:nvSpPr>
        <p:spPr>
          <a:xfrm>
            <a:off x="766821" y="1327168"/>
            <a:ext cx="10672500" cy="44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•"/>
              <a:defRPr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Slide Blue 4">
  <p:cSld name="Basic Slide Green_1_1_1_2_1_5">
    <p:bg>
      <p:bgPr>
        <a:solidFill>
          <a:schemeClr val="lt1"/>
        </a:solidFill>
      </p:bgPr>
    </p:bg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107"/>
          <p:cNvSpPr txBox="1"/>
          <p:nvPr>
            <p:ph idx="12" type="sldNum"/>
          </p:nvPr>
        </p:nvSpPr>
        <p:spPr>
          <a:xfrm>
            <a:off x="11355000" y="6371741"/>
            <a:ext cx="608400" cy="3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54" name="Google Shape;654;p10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88299" y="223800"/>
            <a:ext cx="974801" cy="410526"/>
          </a:xfrm>
          <a:prstGeom prst="rect">
            <a:avLst/>
          </a:prstGeom>
          <a:noFill/>
          <a:ln>
            <a:noFill/>
          </a:ln>
        </p:spPr>
      </p:pic>
      <p:sp>
        <p:nvSpPr>
          <p:cNvPr id="655" name="Google Shape;655;p107"/>
          <p:cNvSpPr txBox="1"/>
          <p:nvPr>
            <p:ph type="title"/>
          </p:nvPr>
        </p:nvSpPr>
        <p:spPr>
          <a:xfrm>
            <a:off x="766817" y="570275"/>
            <a:ext cx="10672500" cy="7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Black"/>
              <a:buNone/>
              <a:defRPr i="0" sz="3600" u="none" cap="none" strike="noStrike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656" name="Google Shape;656;p107"/>
          <p:cNvSpPr/>
          <p:nvPr/>
        </p:nvSpPr>
        <p:spPr>
          <a:xfrm>
            <a:off x="-6052" y="-4800"/>
            <a:ext cx="241200" cy="6867600"/>
          </a:xfrm>
          <a:prstGeom prst="rect">
            <a:avLst/>
          </a:prstGeom>
          <a:gradFill>
            <a:gsLst>
              <a:gs pos="0">
                <a:srgbClr val="5000A8"/>
              </a:gs>
              <a:gs pos="100000">
                <a:srgbClr val="33A8D3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107"/>
          <p:cNvSpPr txBox="1"/>
          <p:nvPr>
            <p:ph idx="1" type="body"/>
          </p:nvPr>
        </p:nvSpPr>
        <p:spPr>
          <a:xfrm>
            <a:off x="766821" y="1327168"/>
            <a:ext cx="10672500" cy="44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•"/>
              <a:defRPr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Slide Blue 5">
  <p:cSld name="Basic Slide Green_1_1_1_2_1_6">
    <p:bg>
      <p:bgPr>
        <a:solidFill>
          <a:schemeClr val="lt1"/>
        </a:solidFill>
      </p:bgPr>
    </p:bg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108"/>
          <p:cNvSpPr txBox="1"/>
          <p:nvPr>
            <p:ph idx="12" type="sldNum"/>
          </p:nvPr>
        </p:nvSpPr>
        <p:spPr>
          <a:xfrm>
            <a:off x="11355000" y="6371741"/>
            <a:ext cx="608400" cy="3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60" name="Google Shape;660;p10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88299" y="223800"/>
            <a:ext cx="974556" cy="410422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p108"/>
          <p:cNvSpPr txBox="1"/>
          <p:nvPr>
            <p:ph type="title"/>
          </p:nvPr>
        </p:nvSpPr>
        <p:spPr>
          <a:xfrm>
            <a:off x="766817" y="570275"/>
            <a:ext cx="10672500" cy="7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Black"/>
              <a:buNone/>
              <a:defRPr i="0" sz="3600" u="none" cap="none" strike="noStrike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662" name="Google Shape;662;p108"/>
          <p:cNvSpPr/>
          <p:nvPr/>
        </p:nvSpPr>
        <p:spPr>
          <a:xfrm>
            <a:off x="-6052" y="-4800"/>
            <a:ext cx="241200" cy="6867600"/>
          </a:xfrm>
          <a:prstGeom prst="rect">
            <a:avLst/>
          </a:prstGeom>
          <a:gradFill>
            <a:gsLst>
              <a:gs pos="0">
                <a:srgbClr val="5000A8"/>
              </a:gs>
              <a:gs pos="100000">
                <a:srgbClr val="33A8D3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p108"/>
          <p:cNvSpPr txBox="1"/>
          <p:nvPr>
            <p:ph idx="1" type="body"/>
          </p:nvPr>
        </p:nvSpPr>
        <p:spPr>
          <a:xfrm>
            <a:off x="766821" y="1327168"/>
            <a:ext cx="10672500" cy="44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•"/>
              <a:defRPr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Slide Blue 6">
  <p:cSld name="Basic Slide Green_1_1_1_2_1_7">
    <p:bg>
      <p:bgPr>
        <a:solidFill>
          <a:schemeClr val="lt1"/>
        </a:solidFill>
      </p:bgPr>
    </p:bg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109"/>
          <p:cNvSpPr txBox="1"/>
          <p:nvPr>
            <p:ph idx="12" type="sldNum"/>
          </p:nvPr>
        </p:nvSpPr>
        <p:spPr>
          <a:xfrm>
            <a:off x="11355000" y="6371741"/>
            <a:ext cx="608400" cy="3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66" name="Google Shape;666;p10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88299" y="223800"/>
            <a:ext cx="974556" cy="410422"/>
          </a:xfrm>
          <a:prstGeom prst="rect">
            <a:avLst/>
          </a:prstGeom>
          <a:noFill/>
          <a:ln>
            <a:noFill/>
          </a:ln>
        </p:spPr>
      </p:pic>
      <p:sp>
        <p:nvSpPr>
          <p:cNvPr id="667" name="Google Shape;667;p109"/>
          <p:cNvSpPr txBox="1"/>
          <p:nvPr>
            <p:ph type="title"/>
          </p:nvPr>
        </p:nvSpPr>
        <p:spPr>
          <a:xfrm>
            <a:off x="766817" y="570275"/>
            <a:ext cx="10672500" cy="7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Black"/>
              <a:buNone/>
              <a:defRPr i="0" sz="3600" u="none" cap="none" strike="noStrike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668" name="Google Shape;668;p109"/>
          <p:cNvSpPr/>
          <p:nvPr/>
        </p:nvSpPr>
        <p:spPr>
          <a:xfrm>
            <a:off x="-6052" y="-4800"/>
            <a:ext cx="241200" cy="6867600"/>
          </a:xfrm>
          <a:prstGeom prst="rect">
            <a:avLst/>
          </a:prstGeom>
          <a:gradFill>
            <a:gsLst>
              <a:gs pos="0">
                <a:srgbClr val="5000A8"/>
              </a:gs>
              <a:gs pos="100000">
                <a:srgbClr val="33A8D3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109"/>
          <p:cNvSpPr txBox="1"/>
          <p:nvPr>
            <p:ph idx="1" type="body"/>
          </p:nvPr>
        </p:nvSpPr>
        <p:spPr>
          <a:xfrm>
            <a:off x="766821" y="1327168"/>
            <a:ext cx="10672500" cy="44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•"/>
              <a:defRPr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110"/>
          <p:cNvSpPr txBox="1"/>
          <p:nvPr>
            <p:ph type="title"/>
          </p:nvPr>
        </p:nvSpPr>
        <p:spPr>
          <a:xfrm>
            <a:off x="393192" y="365125"/>
            <a:ext cx="105156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2A60"/>
              </a:buClr>
              <a:buSzPts val="1900"/>
              <a:buChar char="●"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672" name="Google Shape;672;p110"/>
          <p:cNvSpPr txBox="1"/>
          <p:nvPr>
            <p:ph idx="1" type="body"/>
          </p:nvPr>
        </p:nvSpPr>
        <p:spPr>
          <a:xfrm>
            <a:off x="393192" y="1253331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5C3E8A"/>
              </a:buClr>
              <a:buSzPts val="2800"/>
              <a:buChar char="●"/>
              <a:defRPr sz="1500"/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C3E8A"/>
              </a:buClr>
              <a:buSzPts val="2400"/>
              <a:buChar char="○"/>
              <a:defRPr sz="1500"/>
            </a:lvl2pPr>
            <a:lvl3pPr indent="-355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C3E8A"/>
              </a:buClr>
              <a:buSzPts val="2000"/>
              <a:buChar char="■"/>
              <a:defRPr sz="1500"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C3E8A"/>
              </a:buClr>
              <a:buSzPts val="1900"/>
              <a:buChar char="●"/>
              <a:defRPr sz="1500"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C3E8A"/>
              </a:buClr>
              <a:buSzPts val="1900"/>
              <a:buChar char="○"/>
              <a:defRPr sz="1500"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 sz="1500"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 sz="1500"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 sz="1500"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 sz="1500"/>
            </a:lvl9pPr>
          </a:lstStyle>
          <a:p/>
        </p:txBody>
      </p:sp>
      <p:sp>
        <p:nvSpPr>
          <p:cNvPr id="673" name="Google Shape;673;p110"/>
          <p:cNvSpPr txBox="1"/>
          <p:nvPr>
            <p:ph idx="12" type="sldNum"/>
          </p:nvPr>
        </p:nvSpPr>
        <p:spPr>
          <a:xfrm>
            <a:off x="9197008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rgbClr val="5C3E8A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rgbClr val="5C3E8A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rgbClr val="5C3E8A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rgbClr val="5C3E8A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rgbClr val="5C3E8A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rgbClr val="5C3E8A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rgbClr val="5C3E8A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rgbClr val="5C3E8A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rgbClr val="5C3E8A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112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680" name="Google Shape;680;p112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681" name="Google Shape;681;p11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113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84" name="Google Shape;684;p11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11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687" name="Google Shape;687;p114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688" name="Google Shape;688;p11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11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691" name="Google Shape;691;p115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692" name="Google Shape;692;p115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693" name="Google Shape;693;p11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11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696" name="Google Shape;696;p11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Section Title Bright">
  <p:cSld name="Section Title Purple_1">
    <p:bg>
      <p:bgPr>
        <a:solidFill>
          <a:srgbClr val="FFFFFF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"/>
          <p:cNvSpPr/>
          <p:nvPr/>
        </p:nvSpPr>
        <p:spPr>
          <a:xfrm>
            <a:off x="0" y="6282305"/>
            <a:ext cx="12192000" cy="575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2"/>
          <p:cNvSpPr txBox="1"/>
          <p:nvPr/>
        </p:nvSpPr>
        <p:spPr>
          <a:xfrm>
            <a:off x="726850" y="6289200"/>
            <a:ext cx="35052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182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THE PREDICTIVE INDEX</a:t>
            </a:r>
            <a:endParaRPr b="1" i="0" sz="16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2"/>
          <p:cNvSpPr txBox="1"/>
          <p:nvPr>
            <p:ph idx="12" type="sldNum"/>
          </p:nvPr>
        </p:nvSpPr>
        <p:spPr>
          <a:xfrm>
            <a:off x="11097870" y="6412471"/>
            <a:ext cx="954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4" name="Google Shape;94;p12"/>
          <p:cNvPicPr preferRelativeResize="0"/>
          <p:nvPr/>
        </p:nvPicPr>
        <p:blipFill rotWithShape="1">
          <a:blip r:embed="rId2">
            <a:alphaModFix amt="22000"/>
          </a:blip>
          <a:srcRect b="0" l="0" r="0" t="0"/>
          <a:stretch/>
        </p:blipFill>
        <p:spPr>
          <a:xfrm>
            <a:off x="174171" y="6338400"/>
            <a:ext cx="477300" cy="4773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2"/>
          <p:cNvSpPr txBox="1"/>
          <p:nvPr>
            <p:ph idx="1" type="subTitle"/>
          </p:nvPr>
        </p:nvSpPr>
        <p:spPr>
          <a:xfrm>
            <a:off x="1227225" y="1533075"/>
            <a:ext cx="9870600" cy="6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F1A3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p12"/>
          <p:cNvSpPr txBox="1"/>
          <p:nvPr>
            <p:ph type="title"/>
          </p:nvPr>
        </p:nvSpPr>
        <p:spPr>
          <a:xfrm>
            <a:off x="1094100" y="2276225"/>
            <a:ext cx="10003800" cy="17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1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117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699" name="Google Shape;699;p117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700" name="Google Shape;700;p11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118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703" name="Google Shape;703;p11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11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6" name="Google Shape;706;p119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707" name="Google Shape;707;p119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08" name="Google Shape;708;p119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709" name="Google Shape;709;p11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20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712" name="Google Shape;712;p12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121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715" name="Google Shape;715;p121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716" name="Google Shape;716;p12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12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Section Title Special">
  <p:cSld name="Section Title Purple_1_1">
    <p:bg>
      <p:bgPr>
        <a:solidFill>
          <a:schemeClr val="dk2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/>
          <p:nvPr/>
        </p:nvSpPr>
        <p:spPr>
          <a:xfrm rot="5400000">
            <a:off x="4825888" y="-479976"/>
            <a:ext cx="2472210" cy="12260015"/>
          </a:xfrm>
          <a:custGeom>
            <a:rect b="b" l="l" r="r" t="t"/>
            <a:pathLst>
              <a:path extrusionOk="0" h="6287187" w="2472210">
                <a:moveTo>
                  <a:pt x="0" y="6280322"/>
                </a:moveTo>
                <a:lnTo>
                  <a:pt x="1331913" y="6522"/>
                </a:lnTo>
                <a:lnTo>
                  <a:pt x="2472210" y="0"/>
                </a:lnTo>
                <a:lnTo>
                  <a:pt x="2438787" y="6287187"/>
                </a:lnTo>
                <a:lnTo>
                  <a:pt x="0" y="6280322"/>
                </a:lnTo>
                <a:close/>
              </a:path>
            </a:pathLst>
          </a:custGeom>
          <a:solidFill>
            <a:srgbClr val="0092C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3"/>
          <p:cNvSpPr/>
          <p:nvPr/>
        </p:nvSpPr>
        <p:spPr>
          <a:xfrm flipH="1" rot="-5400000">
            <a:off x="5087273" y="-247791"/>
            <a:ext cx="2027212" cy="12338604"/>
          </a:xfrm>
          <a:custGeom>
            <a:rect b="b" l="l" r="r" t="t"/>
            <a:pathLst>
              <a:path extrusionOk="0" h="6287187" w="2472210">
                <a:moveTo>
                  <a:pt x="0" y="6280322"/>
                </a:moveTo>
                <a:lnTo>
                  <a:pt x="1331913" y="6522"/>
                </a:lnTo>
                <a:lnTo>
                  <a:pt x="2472210" y="0"/>
                </a:lnTo>
                <a:lnTo>
                  <a:pt x="2438787" y="6287187"/>
                </a:lnTo>
                <a:lnTo>
                  <a:pt x="0" y="62803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3"/>
          <p:cNvSpPr txBox="1"/>
          <p:nvPr/>
        </p:nvSpPr>
        <p:spPr>
          <a:xfrm>
            <a:off x="1227235" y="1398532"/>
            <a:ext cx="7912200" cy="94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3"/>
          <p:cNvSpPr txBox="1"/>
          <p:nvPr/>
        </p:nvSpPr>
        <p:spPr>
          <a:xfrm>
            <a:off x="1227235" y="2384425"/>
            <a:ext cx="7912200" cy="8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13"/>
          <p:cNvPicPr preferRelativeResize="0"/>
          <p:nvPr/>
        </p:nvPicPr>
        <p:blipFill rotWithShape="1">
          <a:blip r:embed="rId2">
            <a:alphaModFix amt="17000"/>
          </a:blip>
          <a:srcRect b="0" l="0" r="0" t="0"/>
          <a:stretch/>
        </p:blipFill>
        <p:spPr>
          <a:xfrm>
            <a:off x="244155" y="4688131"/>
            <a:ext cx="1441770" cy="144177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3"/>
          <p:cNvSpPr txBox="1"/>
          <p:nvPr>
            <p:ph idx="12" type="sldNum"/>
          </p:nvPr>
        </p:nvSpPr>
        <p:spPr>
          <a:xfrm>
            <a:off x="11097870" y="6412471"/>
            <a:ext cx="954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4" name="Google Shape;104;p13"/>
          <p:cNvSpPr txBox="1"/>
          <p:nvPr>
            <p:ph type="title"/>
          </p:nvPr>
        </p:nvSpPr>
        <p:spPr>
          <a:xfrm>
            <a:off x="1094100" y="2276225"/>
            <a:ext cx="10003800" cy="17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b="1" i="0" sz="4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5" name="Google Shape;105;p13"/>
          <p:cNvSpPr txBox="1"/>
          <p:nvPr>
            <p:ph idx="1" type="subTitle"/>
          </p:nvPr>
        </p:nvSpPr>
        <p:spPr>
          <a:xfrm>
            <a:off x="1227225" y="1533075"/>
            <a:ext cx="9870600" cy="6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Section Title Blue">
  <p:cSld name="Section Title Green">
    <p:bg>
      <p:bgPr>
        <a:gradFill>
          <a:gsLst>
            <a:gs pos="0">
              <a:srgbClr val="1155CC"/>
            </a:gs>
            <a:gs pos="100000">
              <a:schemeClr val="accent6"/>
            </a:gs>
          </a:gsLst>
          <a:lin ang="2700006" scaled="0"/>
        </a:gra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 txBox="1"/>
          <p:nvPr>
            <p:ph type="title"/>
          </p:nvPr>
        </p:nvSpPr>
        <p:spPr>
          <a:xfrm>
            <a:off x="751675" y="2352425"/>
            <a:ext cx="106887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8" name="Google Shape;108;p14"/>
          <p:cNvSpPr/>
          <p:nvPr/>
        </p:nvSpPr>
        <p:spPr>
          <a:xfrm>
            <a:off x="0" y="6282305"/>
            <a:ext cx="12192000" cy="57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726850" y="6289200"/>
            <a:ext cx="35052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182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PREDICTIVE INDEX</a:t>
            </a:r>
            <a:endParaRPr b="1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4"/>
          <p:cNvSpPr txBox="1"/>
          <p:nvPr>
            <p:ph idx="12" type="sldNum"/>
          </p:nvPr>
        </p:nvSpPr>
        <p:spPr>
          <a:xfrm>
            <a:off x="11097870" y="6412471"/>
            <a:ext cx="954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1" name="Google Shape;111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4171" y="6338400"/>
            <a:ext cx="477300" cy="47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-Quote Blue">
  <p:cSld name="Intense Quote">
    <p:bg>
      <p:bgPr>
        <a:gradFill>
          <a:gsLst>
            <a:gs pos="0">
              <a:srgbClr val="0070C0"/>
            </a:gs>
            <a:gs pos="99000">
              <a:schemeClr val="accent1"/>
            </a:gs>
            <a:gs pos="100000">
              <a:schemeClr val="accent1"/>
            </a:gs>
          </a:gsLst>
          <a:lin ang="2700000" scaled="0"/>
        </a:gra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/>
          <p:nvPr>
            <p:ph type="title"/>
          </p:nvPr>
        </p:nvSpPr>
        <p:spPr>
          <a:xfrm>
            <a:off x="937578" y="2266122"/>
            <a:ext cx="10515600" cy="14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4" name="Google Shape;114;p15"/>
          <p:cNvSpPr/>
          <p:nvPr/>
        </p:nvSpPr>
        <p:spPr>
          <a:xfrm>
            <a:off x="0" y="6282305"/>
            <a:ext cx="12192000" cy="57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5"/>
          <p:cNvSpPr txBox="1"/>
          <p:nvPr>
            <p:ph idx="12" type="sldNum"/>
          </p:nvPr>
        </p:nvSpPr>
        <p:spPr>
          <a:xfrm>
            <a:off x="11097870" y="6412471"/>
            <a:ext cx="954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6" name="Google Shape;116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81901" y="1191099"/>
            <a:ext cx="828202" cy="649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5"/>
          <p:cNvSpPr txBox="1"/>
          <p:nvPr/>
        </p:nvSpPr>
        <p:spPr>
          <a:xfrm>
            <a:off x="726850" y="6289200"/>
            <a:ext cx="35052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182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PREDICTIVE INDEX</a:t>
            </a:r>
            <a:endParaRPr b="1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175" y="6331500"/>
            <a:ext cx="477301" cy="477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-Quote Light Blue">
  <p:cSld name="CUSTOM_2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/>
          <p:nvPr>
            <p:ph type="title"/>
          </p:nvPr>
        </p:nvSpPr>
        <p:spPr>
          <a:xfrm>
            <a:off x="937578" y="2266122"/>
            <a:ext cx="10515600" cy="14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121" name="Google Shape;121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81900" y="1191083"/>
            <a:ext cx="828202" cy="64975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/>
          <p:cNvSpPr/>
          <p:nvPr/>
        </p:nvSpPr>
        <p:spPr>
          <a:xfrm>
            <a:off x="0" y="6282305"/>
            <a:ext cx="12192000" cy="575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6"/>
          <p:cNvSpPr txBox="1"/>
          <p:nvPr/>
        </p:nvSpPr>
        <p:spPr>
          <a:xfrm>
            <a:off x="726850" y="6289200"/>
            <a:ext cx="35052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182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THE PREDICTIVE INDEX</a:t>
            </a:r>
            <a:endParaRPr b="1" i="0" sz="16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6"/>
          <p:cNvSpPr txBox="1"/>
          <p:nvPr>
            <p:ph idx="12" type="sldNum"/>
          </p:nvPr>
        </p:nvSpPr>
        <p:spPr>
          <a:xfrm>
            <a:off x="11097870" y="6412471"/>
            <a:ext cx="954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5" name="Google Shape;125;p16"/>
          <p:cNvPicPr preferRelativeResize="0"/>
          <p:nvPr/>
        </p:nvPicPr>
        <p:blipFill rotWithShape="1">
          <a:blip r:embed="rId3">
            <a:alphaModFix amt="22000"/>
          </a:blip>
          <a:srcRect b="0" l="0" r="0" t="0"/>
          <a:stretch/>
        </p:blipFill>
        <p:spPr>
          <a:xfrm>
            <a:off x="174171" y="6338400"/>
            <a:ext cx="477300" cy="47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-Quote Dark Purple">
  <p:cSld name="1_Intense Quot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/>
          <p:nvPr>
            <p:ph type="title"/>
          </p:nvPr>
        </p:nvSpPr>
        <p:spPr>
          <a:xfrm>
            <a:off x="937578" y="2516522"/>
            <a:ext cx="10515600" cy="14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8" name="Google Shape;128;p17"/>
          <p:cNvSpPr/>
          <p:nvPr/>
        </p:nvSpPr>
        <p:spPr>
          <a:xfrm>
            <a:off x="0" y="6282305"/>
            <a:ext cx="12192000" cy="57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7"/>
          <p:cNvSpPr txBox="1"/>
          <p:nvPr>
            <p:ph idx="12" type="sldNum"/>
          </p:nvPr>
        </p:nvSpPr>
        <p:spPr>
          <a:xfrm>
            <a:off x="11097870" y="6412471"/>
            <a:ext cx="954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0" name="Google Shape;13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81900" y="1191083"/>
            <a:ext cx="828202" cy="64975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7"/>
          <p:cNvSpPr txBox="1"/>
          <p:nvPr/>
        </p:nvSpPr>
        <p:spPr>
          <a:xfrm>
            <a:off x="726850" y="6289200"/>
            <a:ext cx="35052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182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PREDICTIVE INDEX</a:t>
            </a:r>
            <a:endParaRPr b="1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175" y="6331500"/>
            <a:ext cx="477301" cy="477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-End Slide A">
  <p:cSld name="End">
    <p:bg>
      <p:bgPr>
        <a:solidFill>
          <a:schemeClr val="lt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/>
          <p:nvPr>
            <p:ph type="title"/>
          </p:nvPr>
        </p:nvSpPr>
        <p:spPr>
          <a:xfrm>
            <a:off x="2229826" y="3048350"/>
            <a:ext cx="7905900" cy="8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b="1" i="0" sz="6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135" name="Google Shape;135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86800" y="1152301"/>
            <a:ext cx="2520449" cy="105980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/>
          <p:nvPr/>
        </p:nvSpPr>
        <p:spPr>
          <a:xfrm>
            <a:off x="0" y="6282305"/>
            <a:ext cx="12192000" cy="57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8"/>
          <p:cNvSpPr txBox="1"/>
          <p:nvPr>
            <p:ph idx="12" type="sldNum"/>
          </p:nvPr>
        </p:nvSpPr>
        <p:spPr>
          <a:xfrm>
            <a:off x="11097870" y="6412471"/>
            <a:ext cx="954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8" name="Google Shape;138;p18"/>
          <p:cNvSpPr txBox="1"/>
          <p:nvPr/>
        </p:nvSpPr>
        <p:spPr>
          <a:xfrm>
            <a:off x="726850" y="6289200"/>
            <a:ext cx="35052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182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PREDICTIVE INDEX</a:t>
            </a:r>
            <a:endParaRPr b="1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175" y="6331500"/>
            <a:ext cx="477301" cy="477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-End Slide B">
  <p:cSld name="End_1">
    <p:bg>
      <p:bgPr>
        <a:solidFill>
          <a:srgbClr val="FF1A3B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/>
          <p:nvPr/>
        </p:nvSpPr>
        <p:spPr>
          <a:xfrm>
            <a:off x="0" y="6282305"/>
            <a:ext cx="12192000" cy="57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9"/>
          <p:cNvSpPr txBox="1"/>
          <p:nvPr>
            <p:ph idx="12" type="sldNum"/>
          </p:nvPr>
        </p:nvSpPr>
        <p:spPr>
          <a:xfrm>
            <a:off x="11097870" y="6412471"/>
            <a:ext cx="954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3" name="Google Shape;14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04100" y="1001475"/>
            <a:ext cx="2557300" cy="10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9"/>
          <p:cNvSpPr txBox="1"/>
          <p:nvPr>
            <p:ph idx="1" type="subTitle"/>
          </p:nvPr>
        </p:nvSpPr>
        <p:spPr>
          <a:xfrm>
            <a:off x="2434350" y="3210525"/>
            <a:ext cx="7323300" cy="15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5" name="Google Shape;145;p19"/>
          <p:cNvSpPr txBox="1"/>
          <p:nvPr/>
        </p:nvSpPr>
        <p:spPr>
          <a:xfrm>
            <a:off x="726850" y="6289200"/>
            <a:ext cx="35052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182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PREDICTIVE INDEX</a:t>
            </a:r>
            <a:endParaRPr b="1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175" y="6331500"/>
            <a:ext cx="477301" cy="477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_3">
    <p:bg>
      <p:bgPr>
        <a:solidFill>
          <a:schemeClr val="lt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/>
          <p:nvPr/>
        </p:nvSpPr>
        <p:spPr>
          <a:xfrm>
            <a:off x="0" y="6282305"/>
            <a:ext cx="12192000" cy="57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0"/>
          <p:cNvSpPr txBox="1"/>
          <p:nvPr>
            <p:ph idx="11" type="ftr"/>
          </p:nvPr>
        </p:nvSpPr>
        <p:spPr>
          <a:xfrm>
            <a:off x="1526598" y="6408085"/>
            <a:ext cx="1900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0" name="Google Shape;150;p20"/>
          <p:cNvSpPr txBox="1"/>
          <p:nvPr>
            <p:ph idx="12" type="sldNum"/>
          </p:nvPr>
        </p:nvSpPr>
        <p:spPr>
          <a:xfrm>
            <a:off x="5618745" y="6412471"/>
            <a:ext cx="954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1" name="Google Shape;151;p20"/>
          <p:cNvSpPr txBox="1"/>
          <p:nvPr/>
        </p:nvSpPr>
        <p:spPr>
          <a:xfrm>
            <a:off x="7954950" y="6408085"/>
            <a:ext cx="4039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PREDICTIVE INDEX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0"/>
          <p:cNvSpPr/>
          <p:nvPr/>
        </p:nvSpPr>
        <p:spPr>
          <a:xfrm>
            <a:off x="-1" y="6282305"/>
            <a:ext cx="1415843" cy="575696"/>
          </a:xfrm>
          <a:custGeom>
            <a:rect b="b" l="l" r="r" t="t"/>
            <a:pathLst>
              <a:path extrusionOk="0" h="575696" w="1415843">
                <a:moveTo>
                  <a:pt x="0" y="0"/>
                </a:moveTo>
                <a:lnTo>
                  <a:pt x="806244" y="0"/>
                </a:lnTo>
                <a:lnTo>
                  <a:pt x="1415843" y="575696"/>
                </a:lnTo>
                <a:lnTo>
                  <a:pt x="0" y="575696"/>
                </a:lnTo>
                <a:lnTo>
                  <a:pt x="0" y="0"/>
                </a:lnTo>
                <a:close/>
              </a:path>
            </a:pathLst>
          </a:custGeom>
          <a:solidFill>
            <a:srgbClr val="229288">
              <a:alpha val="3568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20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254184" y="6303453"/>
            <a:ext cx="533400" cy="53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Blank Blue">
  <p:cSld name="Blank_2">
    <p:bg>
      <p:bgPr>
        <a:solidFill>
          <a:schemeClr val="lt1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0" y="6282305"/>
            <a:ext cx="12192000" cy="57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11097870" y="6412471"/>
            <a:ext cx="954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" name="Google Shape;21;p3"/>
          <p:cNvSpPr txBox="1"/>
          <p:nvPr/>
        </p:nvSpPr>
        <p:spPr>
          <a:xfrm>
            <a:off x="726850" y="6289200"/>
            <a:ext cx="35052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182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PREDICTIVE INDEX</a:t>
            </a:r>
            <a:endParaRPr b="1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22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4175" y="6331500"/>
            <a:ext cx="477301" cy="477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2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2pPr>
            <a:lvl3pPr indent="-349250" lvl="2" marL="13716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3pPr>
            <a:lvl4pPr indent="-349250" lvl="3" marL="18288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4pPr>
            <a:lvl5pPr indent="-349250" lvl="4" marL="22860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49250" lvl="5" marL="27432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6pPr>
            <a:lvl7pPr indent="-349250" lvl="6" marL="32004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7pPr>
            <a:lvl8pPr indent="-349250" lvl="7" marL="36576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8pPr>
            <a:lvl9pPr indent="-349250" lvl="8" marL="41148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9pPr>
          </a:lstStyle>
          <a:p/>
        </p:txBody>
      </p:sp>
      <p:sp>
        <p:nvSpPr>
          <p:cNvPr id="157" name="Google Shape;157;p2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Blank Blue">
  <p:cSld name="Blank_2">
    <p:bg>
      <p:bgPr>
        <a:solidFill>
          <a:schemeClr val="lt1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/>
          <p:nvPr/>
        </p:nvSpPr>
        <p:spPr>
          <a:xfrm>
            <a:off x="0" y="6282305"/>
            <a:ext cx="12192000" cy="57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3"/>
          <p:cNvSpPr txBox="1"/>
          <p:nvPr>
            <p:ph idx="12" type="sldNum"/>
          </p:nvPr>
        </p:nvSpPr>
        <p:spPr>
          <a:xfrm>
            <a:off x="11097870" y="6412471"/>
            <a:ext cx="954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4" name="Google Shape;164;p23"/>
          <p:cNvSpPr txBox="1"/>
          <p:nvPr/>
        </p:nvSpPr>
        <p:spPr>
          <a:xfrm>
            <a:off x="726850" y="6289200"/>
            <a:ext cx="35052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182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PREDICTIVE INDEX</a:t>
            </a:r>
            <a:endParaRPr b="1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4175" y="6331500"/>
            <a:ext cx="477301" cy="477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Regular Slide Blue">
  <p:cSld name="Basic Slide Orange Angle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/>
          <p:nvPr>
            <p:ph type="title"/>
          </p:nvPr>
        </p:nvSpPr>
        <p:spPr>
          <a:xfrm>
            <a:off x="455825" y="570275"/>
            <a:ext cx="110781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8" name="Google Shape;168;p24"/>
          <p:cNvSpPr/>
          <p:nvPr/>
        </p:nvSpPr>
        <p:spPr>
          <a:xfrm>
            <a:off x="0" y="6282305"/>
            <a:ext cx="12192000" cy="57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4"/>
          <p:cNvSpPr txBox="1"/>
          <p:nvPr/>
        </p:nvSpPr>
        <p:spPr>
          <a:xfrm>
            <a:off x="726850" y="6289200"/>
            <a:ext cx="35052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182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PREDICTIVE INDEX</a:t>
            </a:r>
            <a:endParaRPr b="1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4"/>
          <p:cNvSpPr txBox="1"/>
          <p:nvPr>
            <p:ph idx="12" type="sldNum"/>
          </p:nvPr>
        </p:nvSpPr>
        <p:spPr>
          <a:xfrm>
            <a:off x="11097870" y="6412471"/>
            <a:ext cx="954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1" name="Google Shape;171;p24"/>
          <p:cNvSpPr txBox="1"/>
          <p:nvPr>
            <p:ph idx="1" type="body"/>
          </p:nvPr>
        </p:nvSpPr>
        <p:spPr>
          <a:xfrm>
            <a:off x="554925" y="1327150"/>
            <a:ext cx="10978200" cy="44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72" name="Google Shape;17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4175" y="6331500"/>
            <a:ext cx="477301" cy="477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Section Title Special">
  <p:cSld name="Section Title Purple_1_1">
    <p:bg>
      <p:bgPr>
        <a:solidFill>
          <a:schemeClr val="dk2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/>
          <p:nvPr/>
        </p:nvSpPr>
        <p:spPr>
          <a:xfrm rot="5400000">
            <a:off x="4825888" y="-479976"/>
            <a:ext cx="2472210" cy="12260015"/>
          </a:xfrm>
          <a:custGeom>
            <a:rect b="b" l="l" r="r" t="t"/>
            <a:pathLst>
              <a:path extrusionOk="0" h="6287187" w="2472210">
                <a:moveTo>
                  <a:pt x="0" y="6280322"/>
                </a:moveTo>
                <a:lnTo>
                  <a:pt x="1331913" y="6522"/>
                </a:lnTo>
                <a:lnTo>
                  <a:pt x="2472210" y="0"/>
                </a:lnTo>
                <a:lnTo>
                  <a:pt x="2438787" y="6287187"/>
                </a:lnTo>
                <a:lnTo>
                  <a:pt x="0" y="6280322"/>
                </a:lnTo>
                <a:close/>
              </a:path>
            </a:pathLst>
          </a:custGeom>
          <a:solidFill>
            <a:srgbClr val="0092C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5"/>
          <p:cNvSpPr/>
          <p:nvPr/>
        </p:nvSpPr>
        <p:spPr>
          <a:xfrm flipH="1" rot="-5400000">
            <a:off x="5087273" y="-247791"/>
            <a:ext cx="2027212" cy="12338604"/>
          </a:xfrm>
          <a:custGeom>
            <a:rect b="b" l="l" r="r" t="t"/>
            <a:pathLst>
              <a:path extrusionOk="0" h="6287187" w="2472210">
                <a:moveTo>
                  <a:pt x="0" y="6280322"/>
                </a:moveTo>
                <a:lnTo>
                  <a:pt x="1331913" y="6522"/>
                </a:lnTo>
                <a:lnTo>
                  <a:pt x="2472210" y="0"/>
                </a:lnTo>
                <a:lnTo>
                  <a:pt x="2438787" y="6287187"/>
                </a:lnTo>
                <a:lnTo>
                  <a:pt x="0" y="62803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5"/>
          <p:cNvSpPr txBox="1"/>
          <p:nvPr/>
        </p:nvSpPr>
        <p:spPr>
          <a:xfrm>
            <a:off x="1227235" y="1398532"/>
            <a:ext cx="7912200" cy="94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5"/>
          <p:cNvSpPr txBox="1"/>
          <p:nvPr/>
        </p:nvSpPr>
        <p:spPr>
          <a:xfrm>
            <a:off x="1227235" y="2384425"/>
            <a:ext cx="7912200" cy="8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p25"/>
          <p:cNvPicPr preferRelativeResize="0"/>
          <p:nvPr/>
        </p:nvPicPr>
        <p:blipFill rotWithShape="1">
          <a:blip r:embed="rId2">
            <a:alphaModFix amt="17000"/>
          </a:blip>
          <a:srcRect b="0" l="0" r="0" t="0"/>
          <a:stretch/>
        </p:blipFill>
        <p:spPr>
          <a:xfrm>
            <a:off x="244155" y="4688131"/>
            <a:ext cx="1441770" cy="144177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5"/>
          <p:cNvSpPr txBox="1"/>
          <p:nvPr>
            <p:ph idx="12" type="sldNum"/>
          </p:nvPr>
        </p:nvSpPr>
        <p:spPr>
          <a:xfrm>
            <a:off x="11097870" y="6412471"/>
            <a:ext cx="954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0" name="Google Shape;180;p25"/>
          <p:cNvSpPr txBox="1"/>
          <p:nvPr>
            <p:ph type="title"/>
          </p:nvPr>
        </p:nvSpPr>
        <p:spPr>
          <a:xfrm>
            <a:off x="1094100" y="2276225"/>
            <a:ext cx="10003800" cy="17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b="1" i="0" sz="4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81" name="Google Shape;181;p25"/>
          <p:cNvSpPr txBox="1"/>
          <p:nvPr>
            <p:ph idx="1" type="subTitle"/>
          </p:nvPr>
        </p:nvSpPr>
        <p:spPr>
          <a:xfrm>
            <a:off x="1227225" y="1533075"/>
            <a:ext cx="9870600" cy="6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-Title Slide A">
  <p:cSld name="Purple Title">
    <p:bg>
      <p:bgPr>
        <a:solidFill>
          <a:schemeClr val="dk2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"/>
          <p:cNvSpPr/>
          <p:nvPr/>
        </p:nvSpPr>
        <p:spPr>
          <a:xfrm rot="-5400000">
            <a:off x="7628725" y="2294850"/>
            <a:ext cx="3063600" cy="60627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6"/>
          <p:cNvSpPr txBox="1"/>
          <p:nvPr>
            <p:ph type="title"/>
          </p:nvPr>
        </p:nvSpPr>
        <p:spPr>
          <a:xfrm>
            <a:off x="1364500" y="1786075"/>
            <a:ext cx="7910700" cy="146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b="1" i="0" sz="6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5" name="Google Shape;185;p26"/>
          <p:cNvSpPr/>
          <p:nvPr/>
        </p:nvSpPr>
        <p:spPr>
          <a:xfrm rot="5400000">
            <a:off x="2268575" y="2600700"/>
            <a:ext cx="132600" cy="1645200"/>
          </a:xfrm>
          <a:prstGeom prst="rect">
            <a:avLst/>
          </a:prstGeom>
          <a:solidFill>
            <a:srgbClr val="FF1A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406575" y="5479100"/>
            <a:ext cx="2401051" cy="10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6"/>
          <p:cNvSpPr txBox="1"/>
          <p:nvPr>
            <p:ph idx="1" type="subTitle"/>
          </p:nvPr>
        </p:nvSpPr>
        <p:spPr>
          <a:xfrm>
            <a:off x="1364500" y="3675175"/>
            <a:ext cx="68475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Blank Purple">
  <p:cSld name="Blank_2_1">
    <p:bg>
      <p:bgPr>
        <a:solidFill>
          <a:schemeClr val="lt1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/>
          <p:nvPr/>
        </p:nvSpPr>
        <p:spPr>
          <a:xfrm>
            <a:off x="0" y="6282305"/>
            <a:ext cx="12192000" cy="57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7"/>
          <p:cNvSpPr txBox="1"/>
          <p:nvPr>
            <p:ph idx="12" type="sldNum"/>
          </p:nvPr>
        </p:nvSpPr>
        <p:spPr>
          <a:xfrm>
            <a:off x="11097870" y="6412471"/>
            <a:ext cx="954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1" name="Google Shape;191;p27"/>
          <p:cNvSpPr txBox="1"/>
          <p:nvPr/>
        </p:nvSpPr>
        <p:spPr>
          <a:xfrm>
            <a:off x="726850" y="6289200"/>
            <a:ext cx="35052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182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PREDICTIVE INDEX</a:t>
            </a:r>
            <a:endParaRPr b="1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Google Shape;192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4175" y="6331500"/>
            <a:ext cx="477301" cy="477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Section Title Dark">
  <p:cSld name="Section Title Blue">
    <p:bg>
      <p:bgPr>
        <a:solidFill>
          <a:schemeClr val="accent1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8"/>
          <p:cNvPicPr preferRelativeResize="0"/>
          <p:nvPr/>
        </p:nvPicPr>
        <p:blipFill rotWithShape="1">
          <a:blip r:embed="rId2">
            <a:alphaModFix/>
          </a:blip>
          <a:srcRect b="0" l="18120" r="0" t="0"/>
          <a:stretch/>
        </p:blipFill>
        <p:spPr>
          <a:xfrm>
            <a:off x="0" y="0"/>
            <a:ext cx="1219199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8"/>
          <p:cNvSpPr txBox="1"/>
          <p:nvPr/>
        </p:nvSpPr>
        <p:spPr>
          <a:xfrm>
            <a:off x="726850" y="6289200"/>
            <a:ext cx="35052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182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PREDICTIVE INDEX</a:t>
            </a:r>
            <a:endParaRPr b="1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8"/>
          <p:cNvSpPr/>
          <p:nvPr/>
        </p:nvSpPr>
        <p:spPr>
          <a:xfrm>
            <a:off x="0" y="-6025"/>
            <a:ext cx="7129500" cy="62952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8"/>
          <p:cNvSpPr txBox="1"/>
          <p:nvPr>
            <p:ph idx="12" type="sldNum"/>
          </p:nvPr>
        </p:nvSpPr>
        <p:spPr>
          <a:xfrm>
            <a:off x="11097870" y="6412471"/>
            <a:ext cx="954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8" name="Google Shape;19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171" y="6338400"/>
            <a:ext cx="477300" cy="47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8"/>
          <p:cNvSpPr txBox="1"/>
          <p:nvPr>
            <p:ph idx="1" type="subTitle"/>
          </p:nvPr>
        </p:nvSpPr>
        <p:spPr>
          <a:xfrm>
            <a:off x="1227225" y="1533075"/>
            <a:ext cx="9870600" cy="6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0" name="Google Shape;200;p28"/>
          <p:cNvSpPr txBox="1"/>
          <p:nvPr>
            <p:ph type="title"/>
          </p:nvPr>
        </p:nvSpPr>
        <p:spPr>
          <a:xfrm>
            <a:off x="1094100" y="2276225"/>
            <a:ext cx="10003800" cy="17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b="1" i="0" sz="4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Section Title Bright">
  <p:cSld name="Section Title Purple_1">
    <p:bg>
      <p:bgPr>
        <a:solidFill>
          <a:srgbClr val="FFFFFF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"/>
          <p:cNvSpPr/>
          <p:nvPr/>
        </p:nvSpPr>
        <p:spPr>
          <a:xfrm>
            <a:off x="0" y="6282305"/>
            <a:ext cx="12192000" cy="575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9"/>
          <p:cNvSpPr txBox="1"/>
          <p:nvPr/>
        </p:nvSpPr>
        <p:spPr>
          <a:xfrm>
            <a:off x="726850" y="6289200"/>
            <a:ext cx="35052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182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THE PREDICTIVE INDEX</a:t>
            </a:r>
            <a:endParaRPr b="1" i="0" sz="16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9"/>
          <p:cNvSpPr txBox="1"/>
          <p:nvPr>
            <p:ph idx="12" type="sldNum"/>
          </p:nvPr>
        </p:nvSpPr>
        <p:spPr>
          <a:xfrm>
            <a:off x="11097870" y="6412471"/>
            <a:ext cx="954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5" name="Google Shape;205;p29"/>
          <p:cNvPicPr preferRelativeResize="0"/>
          <p:nvPr/>
        </p:nvPicPr>
        <p:blipFill rotWithShape="1">
          <a:blip r:embed="rId2">
            <a:alphaModFix amt="22000"/>
          </a:blip>
          <a:srcRect b="0" l="0" r="0" t="0"/>
          <a:stretch/>
        </p:blipFill>
        <p:spPr>
          <a:xfrm>
            <a:off x="174171" y="6338400"/>
            <a:ext cx="477300" cy="477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9"/>
          <p:cNvSpPr txBox="1"/>
          <p:nvPr>
            <p:ph idx="1" type="subTitle"/>
          </p:nvPr>
        </p:nvSpPr>
        <p:spPr>
          <a:xfrm>
            <a:off x="1227225" y="1533075"/>
            <a:ext cx="9870600" cy="6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F1A3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7" name="Google Shape;207;p29"/>
          <p:cNvSpPr txBox="1"/>
          <p:nvPr>
            <p:ph type="title"/>
          </p:nvPr>
        </p:nvSpPr>
        <p:spPr>
          <a:xfrm>
            <a:off x="1094100" y="2276225"/>
            <a:ext cx="10003800" cy="17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1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-Big Point B">
  <p:cSld name="CUSTOM_3">
    <p:bg>
      <p:bgPr>
        <a:solidFill>
          <a:schemeClr val="dk2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30"/>
          <p:cNvPicPr preferRelativeResize="0"/>
          <p:nvPr/>
        </p:nvPicPr>
        <p:blipFill rotWithShape="1">
          <a:blip r:embed="rId2">
            <a:alphaModFix/>
          </a:blip>
          <a:srcRect b="0" l="18120" r="0" t="0"/>
          <a:stretch/>
        </p:blipFill>
        <p:spPr>
          <a:xfrm>
            <a:off x="0" y="0"/>
            <a:ext cx="1219199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0"/>
          <p:cNvSpPr/>
          <p:nvPr/>
        </p:nvSpPr>
        <p:spPr>
          <a:xfrm>
            <a:off x="-18100" y="-6025"/>
            <a:ext cx="10091100" cy="62952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30"/>
          <p:cNvSpPr txBox="1"/>
          <p:nvPr>
            <p:ph idx="1" type="subTitle"/>
          </p:nvPr>
        </p:nvSpPr>
        <p:spPr>
          <a:xfrm>
            <a:off x="857250" y="693375"/>
            <a:ext cx="9328800" cy="56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  <a:defRPr b="0" i="0" sz="9600" u="none" cap="none" strike="noStrik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2" name="Google Shape;212;p30"/>
          <p:cNvSpPr/>
          <p:nvPr/>
        </p:nvSpPr>
        <p:spPr>
          <a:xfrm>
            <a:off x="0" y="6282305"/>
            <a:ext cx="12192000" cy="57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30"/>
          <p:cNvSpPr txBox="1"/>
          <p:nvPr/>
        </p:nvSpPr>
        <p:spPr>
          <a:xfrm>
            <a:off x="726850" y="6289200"/>
            <a:ext cx="35052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182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D9D2E9"/>
                </a:solidFill>
                <a:latin typeface="Arial"/>
                <a:ea typeface="Arial"/>
                <a:cs typeface="Arial"/>
                <a:sym typeface="Arial"/>
              </a:rPr>
              <a:t>THE PREDICTIVE INDEX</a:t>
            </a:r>
            <a:endParaRPr b="1" i="0" sz="1600" u="none" cap="none" strike="noStrike">
              <a:solidFill>
                <a:srgbClr val="D9D2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30"/>
          <p:cNvSpPr txBox="1"/>
          <p:nvPr>
            <p:ph idx="12" type="sldNum"/>
          </p:nvPr>
        </p:nvSpPr>
        <p:spPr>
          <a:xfrm>
            <a:off x="11097870" y="6412471"/>
            <a:ext cx="954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5" name="Google Shape;215;p30"/>
          <p:cNvPicPr preferRelativeResize="0"/>
          <p:nvPr/>
        </p:nvPicPr>
        <p:blipFill rotWithShape="1">
          <a:blip r:embed="rId3">
            <a:alphaModFix amt="22000"/>
          </a:blip>
          <a:srcRect b="0" l="0" r="0" t="0"/>
          <a:stretch/>
        </p:blipFill>
        <p:spPr>
          <a:xfrm>
            <a:off x="174171" y="6338400"/>
            <a:ext cx="477300" cy="47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-Quote Light Red">
  <p:cSld name="CUSTOM_2_1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1"/>
          <p:cNvSpPr txBox="1"/>
          <p:nvPr>
            <p:ph type="title"/>
          </p:nvPr>
        </p:nvSpPr>
        <p:spPr>
          <a:xfrm>
            <a:off x="937578" y="2266122"/>
            <a:ext cx="10515600" cy="14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8" name="Google Shape;218;p31"/>
          <p:cNvSpPr/>
          <p:nvPr/>
        </p:nvSpPr>
        <p:spPr>
          <a:xfrm>
            <a:off x="0" y="6282305"/>
            <a:ext cx="12192000" cy="575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1"/>
          <p:cNvSpPr txBox="1"/>
          <p:nvPr/>
        </p:nvSpPr>
        <p:spPr>
          <a:xfrm>
            <a:off x="726850" y="6289200"/>
            <a:ext cx="35052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182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THE PREDICTIVE INDEX</a:t>
            </a:r>
            <a:endParaRPr b="1" i="0" sz="16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31"/>
          <p:cNvSpPr txBox="1"/>
          <p:nvPr>
            <p:ph idx="12" type="sldNum"/>
          </p:nvPr>
        </p:nvSpPr>
        <p:spPr>
          <a:xfrm>
            <a:off x="11097870" y="6412471"/>
            <a:ext cx="954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1" name="Google Shape;221;p31"/>
          <p:cNvPicPr preferRelativeResize="0"/>
          <p:nvPr/>
        </p:nvPicPr>
        <p:blipFill rotWithShape="1">
          <a:blip r:embed="rId2">
            <a:alphaModFix amt="22000"/>
          </a:blip>
          <a:srcRect b="0" l="0" r="0" t="0"/>
          <a:stretch/>
        </p:blipFill>
        <p:spPr>
          <a:xfrm>
            <a:off x="174171" y="6338400"/>
            <a:ext cx="477300" cy="47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81900" y="1191119"/>
            <a:ext cx="828202" cy="649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Regular Slide Blue">
  <p:cSld name="Basic Slide Orange Angl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455825" y="570275"/>
            <a:ext cx="110781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Google Shape;25;p4"/>
          <p:cNvSpPr/>
          <p:nvPr/>
        </p:nvSpPr>
        <p:spPr>
          <a:xfrm>
            <a:off x="0" y="6282305"/>
            <a:ext cx="12192000" cy="57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4"/>
          <p:cNvSpPr txBox="1"/>
          <p:nvPr/>
        </p:nvSpPr>
        <p:spPr>
          <a:xfrm>
            <a:off x="726850" y="6289200"/>
            <a:ext cx="35052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182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PREDICTIVE INDEX</a:t>
            </a:r>
            <a:endParaRPr b="1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11097870" y="6412471"/>
            <a:ext cx="954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554925" y="1327150"/>
            <a:ext cx="10978200" cy="44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9" name="Google Shape;29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4175" y="6331500"/>
            <a:ext cx="477301" cy="477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-Quote Dark Purple">
  <p:cSld name="1_Intense Quote">
    <p:bg>
      <p:bgPr>
        <a:gradFill>
          <a:gsLst>
            <a:gs pos="0">
              <a:srgbClr val="171616"/>
            </a:gs>
            <a:gs pos="99000">
              <a:srgbClr val="44306C"/>
            </a:gs>
            <a:gs pos="100000">
              <a:srgbClr val="44306C"/>
            </a:gs>
          </a:gsLst>
          <a:lin ang="2700006" scaled="0"/>
        </a:gra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2"/>
          <p:cNvSpPr txBox="1"/>
          <p:nvPr>
            <p:ph type="title"/>
          </p:nvPr>
        </p:nvSpPr>
        <p:spPr>
          <a:xfrm>
            <a:off x="937578" y="2516522"/>
            <a:ext cx="10515600" cy="14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5" name="Google Shape;225;p32"/>
          <p:cNvSpPr/>
          <p:nvPr/>
        </p:nvSpPr>
        <p:spPr>
          <a:xfrm>
            <a:off x="0" y="6282305"/>
            <a:ext cx="12192000" cy="57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32"/>
          <p:cNvSpPr txBox="1"/>
          <p:nvPr>
            <p:ph idx="12" type="sldNum"/>
          </p:nvPr>
        </p:nvSpPr>
        <p:spPr>
          <a:xfrm>
            <a:off x="11097870" y="6412471"/>
            <a:ext cx="954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7" name="Google Shape;227;p32"/>
          <p:cNvSpPr/>
          <p:nvPr/>
        </p:nvSpPr>
        <p:spPr>
          <a:xfrm>
            <a:off x="5681900" y="1191083"/>
            <a:ext cx="828300" cy="6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2"/>
          <p:cNvSpPr txBox="1"/>
          <p:nvPr/>
        </p:nvSpPr>
        <p:spPr>
          <a:xfrm>
            <a:off x="726850" y="6289200"/>
            <a:ext cx="35052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182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PREDICTIVE INDEX</a:t>
            </a:r>
            <a:endParaRPr b="1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9" name="Google Shape;229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4175" y="6331500"/>
            <a:ext cx="477301" cy="477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-Title Slide B">
  <p:cSld name="Purple Title_2">
    <p:bg>
      <p:bgPr>
        <a:solidFill>
          <a:schemeClr val="accent1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3"/>
          <p:cNvSpPr/>
          <p:nvPr/>
        </p:nvSpPr>
        <p:spPr>
          <a:xfrm rot="-5400000">
            <a:off x="7628725" y="2294850"/>
            <a:ext cx="3063600" cy="60627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3"/>
          <p:cNvSpPr/>
          <p:nvPr/>
        </p:nvSpPr>
        <p:spPr>
          <a:xfrm rot="5400000">
            <a:off x="2268575" y="2600700"/>
            <a:ext cx="132600" cy="1645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Google Shape;233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406575" y="5479100"/>
            <a:ext cx="2401051" cy="10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3"/>
          <p:cNvSpPr txBox="1"/>
          <p:nvPr>
            <p:ph idx="1" type="subTitle"/>
          </p:nvPr>
        </p:nvSpPr>
        <p:spPr>
          <a:xfrm>
            <a:off x="1364500" y="3675175"/>
            <a:ext cx="68475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5" name="Google Shape;235;p33"/>
          <p:cNvSpPr txBox="1"/>
          <p:nvPr>
            <p:ph type="title"/>
          </p:nvPr>
        </p:nvSpPr>
        <p:spPr>
          <a:xfrm>
            <a:off x="1364500" y="1786075"/>
            <a:ext cx="7910700" cy="146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b="1" i="0" sz="6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-Title Slide C">
  <p:cSld name="Purple Title_1">
    <p:bg>
      <p:bgPr>
        <a:solidFill>
          <a:srgbClr val="FFFFFF"/>
        </a:solid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4"/>
          <p:cNvSpPr/>
          <p:nvPr/>
        </p:nvSpPr>
        <p:spPr>
          <a:xfrm rot="-5400000">
            <a:off x="7628725" y="2294850"/>
            <a:ext cx="3063600" cy="6062700"/>
          </a:xfrm>
          <a:prstGeom prst="rtTriangle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4"/>
          <p:cNvSpPr/>
          <p:nvPr/>
        </p:nvSpPr>
        <p:spPr>
          <a:xfrm rot="5400000">
            <a:off x="2268575" y="2600700"/>
            <a:ext cx="132600" cy="1645200"/>
          </a:xfrm>
          <a:prstGeom prst="rect">
            <a:avLst/>
          </a:prstGeom>
          <a:solidFill>
            <a:srgbClr val="FF1A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406575" y="5479100"/>
            <a:ext cx="2401051" cy="10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4"/>
          <p:cNvSpPr txBox="1"/>
          <p:nvPr>
            <p:ph idx="1" type="subTitle"/>
          </p:nvPr>
        </p:nvSpPr>
        <p:spPr>
          <a:xfrm>
            <a:off x="1364500" y="3598975"/>
            <a:ext cx="68475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1" name="Google Shape;241;p34"/>
          <p:cNvSpPr txBox="1"/>
          <p:nvPr>
            <p:ph type="title"/>
          </p:nvPr>
        </p:nvSpPr>
        <p:spPr>
          <a:xfrm>
            <a:off x="1364500" y="1709875"/>
            <a:ext cx="7910700" cy="146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Regular Slide Gray">
  <p:cSld name="Basic Slide Green">
    <p:bg>
      <p:bgPr>
        <a:solidFill>
          <a:schemeClr val="lt1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5"/>
          <p:cNvSpPr txBox="1"/>
          <p:nvPr>
            <p:ph type="title"/>
          </p:nvPr>
        </p:nvSpPr>
        <p:spPr>
          <a:xfrm>
            <a:off x="455825" y="570275"/>
            <a:ext cx="110781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4" name="Google Shape;244;p35"/>
          <p:cNvSpPr txBox="1"/>
          <p:nvPr>
            <p:ph idx="1" type="body"/>
          </p:nvPr>
        </p:nvSpPr>
        <p:spPr>
          <a:xfrm>
            <a:off x="554925" y="1327150"/>
            <a:ext cx="10978200" cy="44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5" name="Google Shape;245;p35"/>
          <p:cNvSpPr/>
          <p:nvPr/>
        </p:nvSpPr>
        <p:spPr>
          <a:xfrm>
            <a:off x="0" y="6282305"/>
            <a:ext cx="12192000" cy="575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35"/>
          <p:cNvSpPr txBox="1"/>
          <p:nvPr/>
        </p:nvSpPr>
        <p:spPr>
          <a:xfrm>
            <a:off x="726850" y="6289200"/>
            <a:ext cx="35052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182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THE PREDICTIVE INDEX</a:t>
            </a:r>
            <a:endParaRPr b="1" i="0" sz="16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35"/>
          <p:cNvSpPr txBox="1"/>
          <p:nvPr>
            <p:ph idx="12" type="sldNum"/>
          </p:nvPr>
        </p:nvSpPr>
        <p:spPr>
          <a:xfrm>
            <a:off x="11097870" y="6412471"/>
            <a:ext cx="954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8" name="Google Shape;248;p35"/>
          <p:cNvPicPr preferRelativeResize="0"/>
          <p:nvPr/>
        </p:nvPicPr>
        <p:blipFill rotWithShape="1">
          <a:blip r:embed="rId2">
            <a:alphaModFix amt="22000"/>
          </a:blip>
          <a:srcRect b="0" l="0" r="0" t="0"/>
          <a:stretch/>
        </p:blipFill>
        <p:spPr>
          <a:xfrm>
            <a:off x="174171" y="6338400"/>
            <a:ext cx="477300" cy="47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Regular Slide Numbers">
  <p:cSld name="CUSTOM_1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6"/>
          <p:cNvSpPr txBox="1"/>
          <p:nvPr/>
        </p:nvSpPr>
        <p:spPr>
          <a:xfrm>
            <a:off x="2067900" y="2904645"/>
            <a:ext cx="17688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Fact heading</a:t>
            </a:r>
            <a:endParaRPr b="0" i="0" sz="1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36"/>
          <p:cNvSpPr txBox="1"/>
          <p:nvPr/>
        </p:nvSpPr>
        <p:spPr>
          <a:xfrm>
            <a:off x="1798500" y="3129695"/>
            <a:ext cx="23076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6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22M</a:t>
            </a:r>
            <a:endParaRPr b="1" i="0" sz="6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36"/>
          <p:cNvSpPr txBox="1"/>
          <p:nvPr/>
        </p:nvSpPr>
        <p:spPr>
          <a:xfrm>
            <a:off x="1918200" y="3966700"/>
            <a:ext cx="20682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Assessments taken</a:t>
            </a:r>
            <a:endParaRPr b="1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3" name="Google Shape;253;p36"/>
          <p:cNvCxnSpPr/>
          <p:nvPr/>
        </p:nvCxnSpPr>
        <p:spPr>
          <a:xfrm>
            <a:off x="4512800" y="2904650"/>
            <a:ext cx="0" cy="183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4" name="Google Shape;254;p36"/>
          <p:cNvSpPr txBox="1"/>
          <p:nvPr/>
        </p:nvSpPr>
        <p:spPr>
          <a:xfrm>
            <a:off x="5169900" y="2904645"/>
            <a:ext cx="17688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Fact heading</a:t>
            </a:r>
            <a:endParaRPr b="0" i="0" sz="1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36"/>
          <p:cNvSpPr txBox="1"/>
          <p:nvPr/>
        </p:nvSpPr>
        <p:spPr>
          <a:xfrm>
            <a:off x="4900500" y="3129695"/>
            <a:ext cx="23076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6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6K</a:t>
            </a:r>
            <a:endParaRPr b="1" i="0" sz="6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36"/>
          <p:cNvSpPr txBox="1"/>
          <p:nvPr/>
        </p:nvSpPr>
        <p:spPr>
          <a:xfrm>
            <a:off x="5020200" y="3966700"/>
            <a:ext cx="20682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Clients worldwide</a:t>
            </a:r>
            <a:endParaRPr b="1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7" name="Google Shape;257;p36"/>
          <p:cNvCxnSpPr/>
          <p:nvPr/>
        </p:nvCxnSpPr>
        <p:spPr>
          <a:xfrm>
            <a:off x="7527100" y="2904650"/>
            <a:ext cx="0" cy="183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8" name="Google Shape;258;p36"/>
          <p:cNvSpPr txBox="1"/>
          <p:nvPr/>
        </p:nvSpPr>
        <p:spPr>
          <a:xfrm>
            <a:off x="8134600" y="2904645"/>
            <a:ext cx="17688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Fact heading</a:t>
            </a:r>
            <a:endParaRPr b="0" i="0" sz="1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36"/>
          <p:cNvSpPr txBox="1"/>
          <p:nvPr/>
        </p:nvSpPr>
        <p:spPr>
          <a:xfrm>
            <a:off x="7865200" y="3129695"/>
            <a:ext cx="23076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6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100K</a:t>
            </a:r>
            <a:endParaRPr b="1" i="0" sz="6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36"/>
          <p:cNvSpPr txBox="1"/>
          <p:nvPr/>
        </p:nvSpPr>
        <p:spPr>
          <a:xfrm>
            <a:off x="7984900" y="3966700"/>
            <a:ext cx="20682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Additional information</a:t>
            </a:r>
            <a:endParaRPr b="1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36"/>
          <p:cNvSpPr/>
          <p:nvPr/>
        </p:nvSpPr>
        <p:spPr>
          <a:xfrm>
            <a:off x="0" y="6282305"/>
            <a:ext cx="12192000" cy="57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36"/>
          <p:cNvSpPr txBox="1"/>
          <p:nvPr>
            <p:ph idx="12" type="sldNum"/>
          </p:nvPr>
        </p:nvSpPr>
        <p:spPr>
          <a:xfrm>
            <a:off x="11097870" y="6412471"/>
            <a:ext cx="954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3" name="Google Shape;263;p36"/>
          <p:cNvSpPr txBox="1"/>
          <p:nvPr>
            <p:ph type="title"/>
          </p:nvPr>
        </p:nvSpPr>
        <p:spPr>
          <a:xfrm>
            <a:off x="2067900" y="1053250"/>
            <a:ext cx="78420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36"/>
          <p:cNvSpPr txBox="1"/>
          <p:nvPr>
            <p:ph idx="1" type="subTitle"/>
          </p:nvPr>
        </p:nvSpPr>
        <p:spPr>
          <a:xfrm>
            <a:off x="2080050" y="1956225"/>
            <a:ext cx="78177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5" name="Google Shape;265;p36"/>
          <p:cNvSpPr/>
          <p:nvPr/>
        </p:nvSpPr>
        <p:spPr>
          <a:xfrm>
            <a:off x="2315550" y="4676875"/>
            <a:ext cx="1273500" cy="62700"/>
          </a:xfrm>
          <a:prstGeom prst="rect">
            <a:avLst/>
          </a:prstGeom>
          <a:gradFill>
            <a:gsLst>
              <a:gs pos="0">
                <a:srgbClr val="42B0FF"/>
              </a:gs>
              <a:gs pos="100000">
                <a:srgbClr val="076EB8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36"/>
          <p:cNvSpPr/>
          <p:nvPr/>
        </p:nvSpPr>
        <p:spPr>
          <a:xfrm>
            <a:off x="5383200" y="4676875"/>
            <a:ext cx="1273500" cy="62700"/>
          </a:xfrm>
          <a:prstGeom prst="rect">
            <a:avLst/>
          </a:prstGeom>
          <a:gradFill>
            <a:gsLst>
              <a:gs pos="0">
                <a:srgbClr val="42B0FF"/>
              </a:gs>
              <a:gs pos="100000">
                <a:srgbClr val="076EB8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36"/>
          <p:cNvSpPr/>
          <p:nvPr/>
        </p:nvSpPr>
        <p:spPr>
          <a:xfrm>
            <a:off x="8397500" y="4676875"/>
            <a:ext cx="1273500" cy="62700"/>
          </a:xfrm>
          <a:prstGeom prst="rect">
            <a:avLst/>
          </a:prstGeom>
          <a:gradFill>
            <a:gsLst>
              <a:gs pos="0">
                <a:srgbClr val="42B0FF"/>
              </a:gs>
              <a:gs pos="100000">
                <a:srgbClr val="076EB8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36"/>
          <p:cNvSpPr txBox="1"/>
          <p:nvPr/>
        </p:nvSpPr>
        <p:spPr>
          <a:xfrm>
            <a:off x="726850" y="6289200"/>
            <a:ext cx="35052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182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PREDICTIVE INDEX</a:t>
            </a:r>
            <a:endParaRPr b="1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9" name="Google Shape;269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4175" y="6331500"/>
            <a:ext cx="477301" cy="477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Regular Slide Blue Header">
  <p:cSld name="Basic Slide Blue Angle">
    <p:bg>
      <p:bgPr>
        <a:solidFill>
          <a:schemeClr val="lt1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7"/>
          <p:cNvSpPr/>
          <p:nvPr/>
        </p:nvSpPr>
        <p:spPr>
          <a:xfrm flipH="1" rot="10800000">
            <a:off x="-29500" y="538"/>
            <a:ext cx="12221497" cy="2453786"/>
          </a:xfrm>
          <a:custGeom>
            <a:rect b="b" l="l" r="r" t="t"/>
            <a:pathLst>
              <a:path extrusionOk="0" h="1396180" w="12221497">
                <a:moveTo>
                  <a:pt x="0" y="0"/>
                </a:moveTo>
                <a:lnTo>
                  <a:pt x="12221497" y="427702"/>
                </a:lnTo>
                <a:lnTo>
                  <a:pt x="12206748" y="1396180"/>
                </a:lnTo>
                <a:lnTo>
                  <a:pt x="14748" y="139618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6EBF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37"/>
          <p:cNvSpPr txBox="1"/>
          <p:nvPr>
            <p:ph type="title"/>
          </p:nvPr>
        </p:nvSpPr>
        <p:spPr>
          <a:xfrm>
            <a:off x="455825" y="1047875"/>
            <a:ext cx="110781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73" name="Google Shape;273;p37"/>
          <p:cNvSpPr txBox="1"/>
          <p:nvPr>
            <p:ph idx="1" type="body"/>
          </p:nvPr>
        </p:nvSpPr>
        <p:spPr>
          <a:xfrm>
            <a:off x="806450" y="2533925"/>
            <a:ext cx="10726800" cy="31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4" name="Google Shape;274;p37"/>
          <p:cNvSpPr/>
          <p:nvPr/>
        </p:nvSpPr>
        <p:spPr>
          <a:xfrm>
            <a:off x="0" y="6282305"/>
            <a:ext cx="12192000" cy="575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37"/>
          <p:cNvSpPr txBox="1"/>
          <p:nvPr/>
        </p:nvSpPr>
        <p:spPr>
          <a:xfrm>
            <a:off x="726850" y="6289200"/>
            <a:ext cx="35052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182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THE PREDICTIVE INDEX</a:t>
            </a:r>
            <a:endParaRPr b="1" i="0" sz="16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37"/>
          <p:cNvSpPr txBox="1"/>
          <p:nvPr>
            <p:ph idx="12" type="sldNum"/>
          </p:nvPr>
        </p:nvSpPr>
        <p:spPr>
          <a:xfrm>
            <a:off x="11097870" y="6412471"/>
            <a:ext cx="954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7" name="Google Shape;277;p37"/>
          <p:cNvPicPr preferRelativeResize="0"/>
          <p:nvPr/>
        </p:nvPicPr>
        <p:blipFill rotWithShape="1">
          <a:blip r:embed="rId2">
            <a:alphaModFix amt="22000"/>
          </a:blip>
          <a:srcRect b="0" l="0" r="0" t="0"/>
          <a:stretch/>
        </p:blipFill>
        <p:spPr>
          <a:xfrm>
            <a:off x="174171" y="6338400"/>
            <a:ext cx="477300" cy="47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Section Title Blue">
  <p:cSld name="Section Title Green">
    <p:bg>
      <p:bgPr>
        <a:gradFill>
          <a:gsLst>
            <a:gs pos="0">
              <a:srgbClr val="1155CC"/>
            </a:gs>
            <a:gs pos="100000">
              <a:schemeClr val="accent6"/>
            </a:gs>
          </a:gsLst>
          <a:lin ang="2700006" scaled="0"/>
        </a:gra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8"/>
          <p:cNvSpPr txBox="1"/>
          <p:nvPr>
            <p:ph type="title"/>
          </p:nvPr>
        </p:nvSpPr>
        <p:spPr>
          <a:xfrm>
            <a:off x="751675" y="2352425"/>
            <a:ext cx="106887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80" name="Google Shape;280;p38"/>
          <p:cNvSpPr/>
          <p:nvPr/>
        </p:nvSpPr>
        <p:spPr>
          <a:xfrm>
            <a:off x="0" y="6282305"/>
            <a:ext cx="12192000" cy="57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38"/>
          <p:cNvSpPr txBox="1"/>
          <p:nvPr/>
        </p:nvSpPr>
        <p:spPr>
          <a:xfrm>
            <a:off x="726850" y="6289200"/>
            <a:ext cx="35052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182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PREDICTIVE INDEX</a:t>
            </a:r>
            <a:endParaRPr b="1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38"/>
          <p:cNvSpPr txBox="1"/>
          <p:nvPr>
            <p:ph idx="12" type="sldNum"/>
          </p:nvPr>
        </p:nvSpPr>
        <p:spPr>
          <a:xfrm>
            <a:off x="11097870" y="6412471"/>
            <a:ext cx="954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3" name="Google Shape;283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4171" y="6338400"/>
            <a:ext cx="477300" cy="47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-Quote Blue">
  <p:cSld name="Intense Quote">
    <p:bg>
      <p:bgPr>
        <a:gradFill>
          <a:gsLst>
            <a:gs pos="0">
              <a:srgbClr val="0070C0"/>
            </a:gs>
            <a:gs pos="99000">
              <a:schemeClr val="accent1"/>
            </a:gs>
            <a:gs pos="100000">
              <a:schemeClr val="accent1"/>
            </a:gs>
          </a:gsLst>
          <a:lin ang="2700006" scaled="0"/>
        </a:gra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9"/>
          <p:cNvSpPr txBox="1"/>
          <p:nvPr>
            <p:ph type="title"/>
          </p:nvPr>
        </p:nvSpPr>
        <p:spPr>
          <a:xfrm>
            <a:off x="937578" y="2266122"/>
            <a:ext cx="10515600" cy="14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86" name="Google Shape;286;p39"/>
          <p:cNvSpPr/>
          <p:nvPr/>
        </p:nvSpPr>
        <p:spPr>
          <a:xfrm>
            <a:off x="0" y="6282305"/>
            <a:ext cx="12192000" cy="57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39"/>
          <p:cNvSpPr txBox="1"/>
          <p:nvPr>
            <p:ph idx="12" type="sldNum"/>
          </p:nvPr>
        </p:nvSpPr>
        <p:spPr>
          <a:xfrm>
            <a:off x="11097870" y="6412471"/>
            <a:ext cx="954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8" name="Google Shape;288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81901" y="1191099"/>
            <a:ext cx="828202" cy="649725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39"/>
          <p:cNvSpPr txBox="1"/>
          <p:nvPr/>
        </p:nvSpPr>
        <p:spPr>
          <a:xfrm>
            <a:off x="726850" y="6289200"/>
            <a:ext cx="35052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182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PREDICTIVE INDEX</a:t>
            </a:r>
            <a:endParaRPr b="1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" name="Google Shape;290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175" y="6331500"/>
            <a:ext cx="477301" cy="477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-Quote Light Blue">
  <p:cSld name="CUSTOM_2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0"/>
          <p:cNvSpPr txBox="1"/>
          <p:nvPr>
            <p:ph type="title"/>
          </p:nvPr>
        </p:nvSpPr>
        <p:spPr>
          <a:xfrm>
            <a:off x="937578" y="2266122"/>
            <a:ext cx="10515600" cy="14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3" name="Google Shape;293;p40"/>
          <p:cNvSpPr/>
          <p:nvPr/>
        </p:nvSpPr>
        <p:spPr>
          <a:xfrm>
            <a:off x="5681900" y="1191083"/>
            <a:ext cx="828300" cy="6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40"/>
          <p:cNvSpPr/>
          <p:nvPr/>
        </p:nvSpPr>
        <p:spPr>
          <a:xfrm>
            <a:off x="0" y="6282305"/>
            <a:ext cx="12192000" cy="575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40"/>
          <p:cNvSpPr txBox="1"/>
          <p:nvPr/>
        </p:nvSpPr>
        <p:spPr>
          <a:xfrm>
            <a:off x="726850" y="6289200"/>
            <a:ext cx="35052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182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THE PREDICTIVE INDEX</a:t>
            </a:r>
            <a:endParaRPr b="1" i="0" sz="16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40"/>
          <p:cNvSpPr txBox="1"/>
          <p:nvPr>
            <p:ph idx="12" type="sldNum"/>
          </p:nvPr>
        </p:nvSpPr>
        <p:spPr>
          <a:xfrm>
            <a:off x="11097870" y="6412471"/>
            <a:ext cx="954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7" name="Google Shape;297;p40"/>
          <p:cNvPicPr preferRelativeResize="0"/>
          <p:nvPr/>
        </p:nvPicPr>
        <p:blipFill rotWithShape="1">
          <a:blip r:embed="rId2">
            <a:alphaModFix amt="22000"/>
          </a:blip>
          <a:srcRect b="0" l="0" r="0" t="0"/>
          <a:stretch/>
        </p:blipFill>
        <p:spPr>
          <a:xfrm>
            <a:off x="174171" y="6338400"/>
            <a:ext cx="477300" cy="47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-End Slide A">
  <p:cSld name="End">
    <p:bg>
      <p:bgPr>
        <a:solidFill>
          <a:schemeClr val="lt1"/>
        </a:solid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1"/>
          <p:cNvSpPr txBox="1"/>
          <p:nvPr>
            <p:ph type="title"/>
          </p:nvPr>
        </p:nvSpPr>
        <p:spPr>
          <a:xfrm>
            <a:off x="2229826" y="3048350"/>
            <a:ext cx="7905900" cy="8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b="1" i="0" sz="6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300" name="Google Shape;300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86800" y="1152301"/>
            <a:ext cx="2520449" cy="1059801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41"/>
          <p:cNvSpPr/>
          <p:nvPr/>
        </p:nvSpPr>
        <p:spPr>
          <a:xfrm>
            <a:off x="0" y="6282305"/>
            <a:ext cx="12192000" cy="57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41"/>
          <p:cNvSpPr txBox="1"/>
          <p:nvPr>
            <p:ph idx="12" type="sldNum"/>
          </p:nvPr>
        </p:nvSpPr>
        <p:spPr>
          <a:xfrm>
            <a:off x="11097870" y="6412471"/>
            <a:ext cx="954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3" name="Google Shape;303;p41"/>
          <p:cNvSpPr txBox="1"/>
          <p:nvPr/>
        </p:nvSpPr>
        <p:spPr>
          <a:xfrm>
            <a:off x="726850" y="6289200"/>
            <a:ext cx="35052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182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PREDICTIVE INDEX</a:t>
            </a:r>
            <a:endParaRPr b="1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4" name="Google Shape;304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175" y="6331500"/>
            <a:ext cx="477301" cy="477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-Title Slide B">
  <p:cSld name="Purple Title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/>
          <p:nvPr/>
        </p:nvSpPr>
        <p:spPr>
          <a:xfrm rot="-5400000">
            <a:off x="7628725" y="2294850"/>
            <a:ext cx="3063600" cy="60627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5"/>
          <p:cNvSpPr/>
          <p:nvPr/>
        </p:nvSpPr>
        <p:spPr>
          <a:xfrm rot="5400000">
            <a:off x="2232375" y="2606400"/>
            <a:ext cx="132600" cy="1645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06575" y="5479100"/>
            <a:ext cx="2401051" cy="10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5"/>
          <p:cNvSpPr txBox="1"/>
          <p:nvPr>
            <p:ph idx="1" type="subTitle"/>
          </p:nvPr>
        </p:nvSpPr>
        <p:spPr>
          <a:xfrm>
            <a:off x="1364500" y="3675175"/>
            <a:ext cx="68475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type="title"/>
          </p:nvPr>
        </p:nvSpPr>
        <p:spPr>
          <a:xfrm>
            <a:off x="1364500" y="1786075"/>
            <a:ext cx="7910700" cy="146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b="1" i="0" sz="6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-End Slide B">
  <p:cSld name="End_1">
    <p:bg>
      <p:bgPr>
        <a:solidFill>
          <a:srgbClr val="FF1A3B"/>
        </a:solid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2"/>
          <p:cNvSpPr/>
          <p:nvPr/>
        </p:nvSpPr>
        <p:spPr>
          <a:xfrm>
            <a:off x="0" y="6282305"/>
            <a:ext cx="12192000" cy="57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42"/>
          <p:cNvSpPr txBox="1"/>
          <p:nvPr>
            <p:ph idx="12" type="sldNum"/>
          </p:nvPr>
        </p:nvSpPr>
        <p:spPr>
          <a:xfrm>
            <a:off x="11097870" y="6412471"/>
            <a:ext cx="954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8" name="Google Shape;308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04100" y="1001475"/>
            <a:ext cx="2557300" cy="10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42"/>
          <p:cNvSpPr txBox="1"/>
          <p:nvPr>
            <p:ph idx="1" type="subTitle"/>
          </p:nvPr>
        </p:nvSpPr>
        <p:spPr>
          <a:xfrm>
            <a:off x="2434350" y="3210525"/>
            <a:ext cx="7323300" cy="15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0" name="Google Shape;310;p42"/>
          <p:cNvSpPr txBox="1"/>
          <p:nvPr/>
        </p:nvSpPr>
        <p:spPr>
          <a:xfrm>
            <a:off x="726850" y="6289200"/>
            <a:ext cx="35052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182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PREDICTIVE INDEX</a:t>
            </a:r>
            <a:endParaRPr b="1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1" name="Google Shape;311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175" y="6331500"/>
            <a:ext cx="477301" cy="477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4"/>
          <p:cNvSpPr txBox="1"/>
          <p:nvPr>
            <p:ph type="ctrTitle"/>
          </p:nvPr>
        </p:nvSpPr>
        <p:spPr>
          <a:xfrm>
            <a:off x="415611" y="179967"/>
            <a:ext cx="11360700" cy="2736900"/>
          </a:xfrm>
          <a:prstGeom prst="rect">
            <a:avLst/>
          </a:prstGeom>
        </p:spPr>
        <p:txBody>
          <a:bodyPr anchorCtr="0" anchor="b" bIns="121875" lIns="121875" spcFirstLastPara="1" rIns="121875" wrap="square" tIns="12187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Font typeface="Roboto"/>
              <a:buNone/>
              <a:defRPr b="1" sz="48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900"/>
              <a:buFont typeface="Roboto"/>
              <a:buNone/>
              <a:defRPr b="1" sz="59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900"/>
              <a:buFont typeface="Roboto"/>
              <a:buNone/>
              <a:defRPr b="1" sz="59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900"/>
              <a:buFont typeface="Roboto"/>
              <a:buNone/>
              <a:defRPr b="1" sz="59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900"/>
              <a:buFont typeface="Roboto"/>
              <a:buNone/>
              <a:defRPr b="1" sz="59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900"/>
              <a:buFont typeface="Roboto"/>
              <a:buNone/>
              <a:defRPr b="1" sz="59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900"/>
              <a:buFont typeface="Roboto"/>
              <a:buNone/>
              <a:defRPr b="1" sz="59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900"/>
              <a:buFont typeface="Roboto"/>
              <a:buNone/>
              <a:defRPr b="1" sz="59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900"/>
              <a:buFont typeface="Roboto"/>
              <a:buNone/>
              <a:defRPr b="1" sz="59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18" name="Google Shape;318;p44"/>
          <p:cNvSpPr txBox="1"/>
          <p:nvPr>
            <p:ph idx="1" type="subTitle"/>
          </p:nvPr>
        </p:nvSpPr>
        <p:spPr>
          <a:xfrm>
            <a:off x="415600" y="2966033"/>
            <a:ext cx="11360700" cy="10569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>
            <a:lvl1pPr lvl="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MPLATE HOW TO">
  <p:cSld name="TITLE_2">
    <p:bg>
      <p:bgPr>
        <a:solidFill>
          <a:srgbClr val="FFFFFF"/>
        </a:solidFill>
      </p:bgPr>
    </p:bg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5"/>
          <p:cNvSpPr/>
          <p:nvPr/>
        </p:nvSpPr>
        <p:spPr>
          <a:xfrm>
            <a:off x="-16500" y="-10639"/>
            <a:ext cx="242400" cy="6900900"/>
          </a:xfrm>
          <a:prstGeom prst="rect">
            <a:avLst/>
          </a:prstGeom>
          <a:gradFill>
            <a:gsLst>
              <a:gs pos="0">
                <a:srgbClr val="5000A8"/>
              </a:gs>
              <a:gs pos="100000">
                <a:srgbClr val="33A8D3"/>
              </a:gs>
            </a:gsLst>
            <a:lin ang="2698631" scaled="0"/>
          </a:gra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pic>
        <p:nvPicPr>
          <p:cNvPr id="321" name="Google Shape;321;p45"/>
          <p:cNvPicPr preferRelativeResize="0"/>
          <p:nvPr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11342217" y="195389"/>
            <a:ext cx="640210" cy="64021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45"/>
          <p:cNvSpPr txBox="1"/>
          <p:nvPr/>
        </p:nvSpPr>
        <p:spPr>
          <a:xfrm>
            <a:off x="415600" y="281567"/>
            <a:ext cx="11360700" cy="41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5000A8"/>
                </a:solidFill>
                <a:latin typeface="Roboto"/>
                <a:ea typeface="Roboto"/>
                <a:cs typeface="Roboto"/>
                <a:sym typeface="Roboto"/>
              </a:rPr>
              <a:t>How to use this template</a:t>
            </a:r>
            <a:endParaRPr b="1" sz="3200">
              <a:solidFill>
                <a:srgbClr val="5000A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estions/End Slid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6"/>
          <p:cNvSpPr txBox="1"/>
          <p:nvPr/>
        </p:nvSpPr>
        <p:spPr>
          <a:xfrm>
            <a:off x="444500" y="1233733"/>
            <a:ext cx="7184400" cy="984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4800"/>
              <a:buFont typeface="Roboto"/>
              <a:buNone/>
            </a:pPr>
            <a:r>
              <a:rPr b="1" lang="en-US" sz="4800">
                <a:solidFill>
                  <a:srgbClr val="4D4D4D"/>
                </a:solidFill>
                <a:latin typeface="Roboto"/>
                <a:ea typeface="Roboto"/>
                <a:cs typeface="Roboto"/>
                <a:sym typeface="Roboto"/>
              </a:rPr>
              <a:t>Questions &amp; Next Steps</a:t>
            </a:r>
            <a:endParaRPr b="1" sz="4800">
              <a:solidFill>
                <a:srgbClr val="4D4D4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gradFill>
          <a:gsLst>
            <a:gs pos="0">
              <a:srgbClr val="5000A8"/>
            </a:gs>
            <a:gs pos="100000">
              <a:srgbClr val="33A8D3"/>
            </a:gs>
          </a:gsLst>
          <a:lin ang="2698631" scaled="0"/>
        </a:gradFill>
      </p:bgPr>
    </p:bg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7"/>
          <p:cNvSpPr txBox="1"/>
          <p:nvPr>
            <p:ph type="title"/>
          </p:nvPr>
        </p:nvSpPr>
        <p:spPr>
          <a:xfrm>
            <a:off x="415600" y="2461400"/>
            <a:ext cx="11360700" cy="11223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"/>
              <a:buNone/>
              <a:defRPr b="1" sz="4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"/>
              <a:buNone/>
              <a:defRPr b="1" sz="4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"/>
              <a:buNone/>
              <a:defRPr b="1" sz="4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"/>
              <a:buNone/>
              <a:defRPr b="1" sz="4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"/>
              <a:buNone/>
              <a:defRPr b="1" sz="4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"/>
              <a:buNone/>
              <a:defRPr b="1" sz="4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"/>
              <a:buNone/>
              <a:defRPr b="1" sz="4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"/>
              <a:buNone/>
              <a:defRPr b="1" sz="4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"/>
              <a:buNone/>
              <a:defRPr b="1" sz="4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27" name="Google Shape;327;p4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rmAutofit/>
          </a:bodyPr>
          <a:lstStyle>
            <a:lvl1pPr lvl="0" rtl="0"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8" name="Google Shape;328;p47"/>
          <p:cNvSpPr txBox="1"/>
          <p:nvPr>
            <p:ph idx="1" type="subTitle"/>
          </p:nvPr>
        </p:nvSpPr>
        <p:spPr>
          <a:xfrm>
            <a:off x="2204400" y="3482200"/>
            <a:ext cx="7783200" cy="8343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>
            <a:lvl1pPr lvl="0" rtl="0" algn="ctr"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</a:defRPr>
            </a:lvl2pPr>
            <a:lvl3pPr lvl="2" rtl="0" algn="ctr"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</a:defRPr>
            </a:lvl3pPr>
            <a:lvl4pPr lvl="3" rtl="0" algn="ctr"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</a:defRPr>
            </a:lvl4pPr>
            <a:lvl5pPr lvl="4" rtl="0" algn="ctr"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</a:defRPr>
            </a:lvl5pPr>
            <a:lvl6pPr lvl="5" rtl="0" algn="ctr"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</a:defRPr>
            </a:lvl6pPr>
            <a:lvl7pPr lvl="6" rtl="0" algn="ctr"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</a:defRPr>
            </a:lvl7pPr>
            <a:lvl8pPr lvl="7" rtl="0" algn="ctr"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</a:defRPr>
            </a:lvl8pPr>
            <a:lvl9pPr lvl="8" rtl="0" algn="ctr"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329" name="Google Shape;329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342217" y="195389"/>
            <a:ext cx="640210" cy="6402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8"/>
          <p:cNvSpPr txBox="1"/>
          <p:nvPr>
            <p:ph type="title"/>
          </p:nvPr>
        </p:nvSpPr>
        <p:spPr>
          <a:xfrm>
            <a:off x="415600" y="133773"/>
            <a:ext cx="11360700" cy="7635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Roboto"/>
              <a:buNone/>
              <a:defRPr b="1" sz="32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Roboto"/>
              <a:buNone/>
              <a:defRPr b="1" sz="35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Roboto"/>
              <a:buNone/>
              <a:defRPr b="1" sz="35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Roboto"/>
              <a:buNone/>
              <a:defRPr b="1" sz="35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Roboto"/>
              <a:buNone/>
              <a:defRPr b="1" sz="35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Roboto"/>
              <a:buNone/>
              <a:defRPr b="1" sz="35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Roboto"/>
              <a:buNone/>
              <a:defRPr b="1" sz="35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Roboto"/>
              <a:buNone/>
              <a:defRPr b="1" sz="35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Roboto"/>
              <a:buNone/>
              <a:defRPr b="1" sz="35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32" name="Google Shape;332;p48"/>
          <p:cNvSpPr txBox="1"/>
          <p:nvPr>
            <p:ph idx="1" type="body"/>
          </p:nvPr>
        </p:nvSpPr>
        <p:spPr>
          <a:xfrm>
            <a:off x="415600" y="952500"/>
            <a:ext cx="11360700" cy="57513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81000" lvl="0" marL="457200" rtl="0">
              <a:spcBef>
                <a:spcPts val="300"/>
              </a:spcBef>
              <a:spcAft>
                <a:spcPts val="0"/>
              </a:spcAft>
              <a:buSzPts val="2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indent="-349250" lvl="1" marL="914400" rtl="0">
              <a:spcBef>
                <a:spcPts val="300"/>
              </a:spcBef>
              <a:spcAft>
                <a:spcPts val="0"/>
              </a:spcAft>
              <a:buSzPts val="19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49250" lvl="2" marL="1371600" rtl="0">
              <a:spcBef>
                <a:spcPts val="300"/>
              </a:spcBef>
              <a:spcAft>
                <a:spcPts val="0"/>
              </a:spcAft>
              <a:buSzPts val="19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49250" lvl="3" marL="1828800" rtl="0">
              <a:spcBef>
                <a:spcPts val="300"/>
              </a:spcBef>
              <a:spcAft>
                <a:spcPts val="0"/>
              </a:spcAft>
              <a:buSzPts val="19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49250" lvl="4" marL="2286000" rtl="0">
              <a:spcBef>
                <a:spcPts val="300"/>
              </a:spcBef>
              <a:spcAft>
                <a:spcPts val="0"/>
              </a:spcAft>
              <a:buSzPts val="19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49250" lvl="5" marL="2743200" rtl="0">
              <a:spcBef>
                <a:spcPts val="300"/>
              </a:spcBef>
              <a:spcAft>
                <a:spcPts val="0"/>
              </a:spcAft>
              <a:buSzPts val="19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indent="-349250" lvl="6" marL="3200400" rtl="0">
              <a:spcBef>
                <a:spcPts val="300"/>
              </a:spcBef>
              <a:spcAft>
                <a:spcPts val="0"/>
              </a:spcAft>
              <a:buSzPts val="19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indent="-349250" lvl="7" marL="3657600" rtl="0">
              <a:spcBef>
                <a:spcPts val="300"/>
              </a:spcBef>
              <a:spcAft>
                <a:spcPts val="0"/>
              </a:spcAft>
              <a:buSzPts val="19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indent="-349250" lvl="8" marL="4114800" rtl="0">
              <a:spcBef>
                <a:spcPts val="300"/>
              </a:spcBef>
              <a:spcAft>
                <a:spcPts val="300"/>
              </a:spcAft>
              <a:buSzPts val="19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33" name="Google Shape;333;p4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rmAutofit/>
          </a:bodyPr>
          <a:lstStyle>
            <a:lvl1pPr lvl="0" rtl="0">
              <a:buNone/>
              <a:defRPr sz="1200">
                <a:solidFill>
                  <a:srgbClr val="4D4D4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buNone/>
              <a:defRPr sz="1200">
                <a:solidFill>
                  <a:srgbClr val="4D4D4D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buNone/>
              <a:defRPr sz="1200">
                <a:solidFill>
                  <a:srgbClr val="4D4D4D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buNone/>
              <a:defRPr sz="1200">
                <a:solidFill>
                  <a:srgbClr val="4D4D4D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buNone/>
              <a:defRPr sz="1200">
                <a:solidFill>
                  <a:srgbClr val="4D4D4D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buNone/>
              <a:defRPr sz="1200">
                <a:solidFill>
                  <a:srgbClr val="4D4D4D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buNone/>
              <a:defRPr sz="1200">
                <a:solidFill>
                  <a:srgbClr val="4D4D4D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buNone/>
              <a:defRPr sz="1200">
                <a:solidFill>
                  <a:srgbClr val="4D4D4D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buNone/>
              <a:defRPr sz="1200">
                <a:solidFill>
                  <a:srgbClr val="4D4D4D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4" name="Google Shape;334;p48"/>
          <p:cNvSpPr/>
          <p:nvPr/>
        </p:nvSpPr>
        <p:spPr>
          <a:xfrm>
            <a:off x="-16500" y="-10639"/>
            <a:ext cx="242400" cy="6900900"/>
          </a:xfrm>
          <a:prstGeom prst="rect">
            <a:avLst/>
          </a:prstGeom>
          <a:gradFill>
            <a:gsLst>
              <a:gs pos="0">
                <a:srgbClr val="5000A8"/>
              </a:gs>
              <a:gs pos="100000">
                <a:srgbClr val="33A8D3"/>
              </a:gs>
            </a:gsLst>
            <a:lin ang="2698631" scaled="0"/>
          </a:gra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pic>
        <p:nvPicPr>
          <p:cNvPr id="335" name="Google Shape;335;p48"/>
          <p:cNvPicPr preferRelativeResize="0"/>
          <p:nvPr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11342217" y="195389"/>
            <a:ext cx="640210" cy="6402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9"/>
          <p:cNvSpPr txBox="1"/>
          <p:nvPr>
            <p:ph type="title"/>
          </p:nvPr>
        </p:nvSpPr>
        <p:spPr>
          <a:xfrm>
            <a:off x="212400" y="509914"/>
            <a:ext cx="11360700" cy="7635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Roboto"/>
              <a:buNone/>
              <a:defRPr b="1" sz="32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900"/>
              <a:buFont typeface="Roboto"/>
              <a:buNone/>
              <a:defRPr b="1" sz="29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900"/>
              <a:buFont typeface="Roboto"/>
              <a:buNone/>
              <a:defRPr b="1" sz="29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900"/>
              <a:buFont typeface="Roboto"/>
              <a:buNone/>
              <a:defRPr b="1" sz="29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900"/>
              <a:buFont typeface="Roboto"/>
              <a:buNone/>
              <a:defRPr b="1" sz="29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900"/>
              <a:buFont typeface="Roboto"/>
              <a:buNone/>
              <a:defRPr b="1" sz="29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900"/>
              <a:buFont typeface="Roboto"/>
              <a:buNone/>
              <a:defRPr b="1" sz="29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900"/>
              <a:buFont typeface="Roboto"/>
              <a:buNone/>
              <a:defRPr b="1" sz="29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900"/>
              <a:buFont typeface="Roboto"/>
              <a:buNone/>
              <a:defRPr b="1" sz="29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38" name="Google Shape;338;p4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rmAutofit/>
          </a:bodyPr>
          <a:lstStyle>
            <a:lvl1pPr lvl="0" rtl="0">
              <a:buNone/>
              <a:defRPr sz="1200">
                <a:solidFill>
                  <a:srgbClr val="4D4D4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buNone/>
              <a:defRPr sz="1200">
                <a:solidFill>
                  <a:srgbClr val="4D4D4D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buNone/>
              <a:defRPr sz="1200">
                <a:solidFill>
                  <a:srgbClr val="4D4D4D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buNone/>
              <a:defRPr sz="1200">
                <a:solidFill>
                  <a:srgbClr val="4D4D4D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buNone/>
              <a:defRPr sz="1200">
                <a:solidFill>
                  <a:srgbClr val="4D4D4D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buNone/>
              <a:defRPr sz="1200">
                <a:solidFill>
                  <a:srgbClr val="4D4D4D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buNone/>
              <a:defRPr sz="1200">
                <a:solidFill>
                  <a:srgbClr val="4D4D4D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buNone/>
              <a:defRPr sz="1200">
                <a:solidFill>
                  <a:srgbClr val="4D4D4D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buNone/>
              <a:defRPr sz="1200">
                <a:solidFill>
                  <a:srgbClr val="4D4D4D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9" name="Google Shape;339;p49"/>
          <p:cNvSpPr/>
          <p:nvPr/>
        </p:nvSpPr>
        <p:spPr>
          <a:xfrm>
            <a:off x="-38600" y="6049690"/>
            <a:ext cx="12269100" cy="824400"/>
          </a:xfrm>
          <a:prstGeom prst="rtTriangle">
            <a:avLst/>
          </a:prstGeom>
          <a:gradFill>
            <a:gsLst>
              <a:gs pos="0">
                <a:srgbClr val="5000A8"/>
              </a:gs>
              <a:gs pos="100000">
                <a:srgbClr val="33A8D3"/>
              </a:gs>
            </a:gsLst>
            <a:lin ang="2698631" scaled="0"/>
          </a:gra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49"/>
          <p:cNvSpPr/>
          <p:nvPr/>
        </p:nvSpPr>
        <p:spPr>
          <a:xfrm rot="10800000">
            <a:off x="9330" y="-8971"/>
            <a:ext cx="12196200" cy="618300"/>
          </a:xfrm>
          <a:prstGeom prst="rtTriangle">
            <a:avLst/>
          </a:prstGeom>
          <a:gradFill>
            <a:gsLst>
              <a:gs pos="0">
                <a:srgbClr val="5000A8"/>
              </a:gs>
              <a:gs pos="100000">
                <a:srgbClr val="33A8D3"/>
              </a:gs>
            </a:gsLst>
            <a:lin ang="2698631" scaled="0"/>
          </a:gra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pic>
        <p:nvPicPr>
          <p:cNvPr id="341" name="Google Shape;341;p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09031" y="103788"/>
            <a:ext cx="818949" cy="346337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49"/>
          <p:cNvSpPr txBox="1"/>
          <p:nvPr>
            <p:ph idx="1" type="body"/>
          </p:nvPr>
        </p:nvSpPr>
        <p:spPr>
          <a:xfrm>
            <a:off x="212400" y="1231900"/>
            <a:ext cx="11360700" cy="46311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81000" lvl="0" marL="457200" rtl="0">
              <a:spcBef>
                <a:spcPts val="300"/>
              </a:spcBef>
              <a:spcAft>
                <a:spcPts val="0"/>
              </a:spcAft>
              <a:buSzPts val="2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indent="-349250" lvl="1" marL="914400" rtl="0">
              <a:spcBef>
                <a:spcPts val="300"/>
              </a:spcBef>
              <a:spcAft>
                <a:spcPts val="0"/>
              </a:spcAft>
              <a:buSzPts val="19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49250" lvl="2" marL="1371600" rtl="0">
              <a:spcBef>
                <a:spcPts val="300"/>
              </a:spcBef>
              <a:spcAft>
                <a:spcPts val="0"/>
              </a:spcAft>
              <a:buSzPts val="19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49250" lvl="3" marL="1828800" rtl="0">
              <a:spcBef>
                <a:spcPts val="300"/>
              </a:spcBef>
              <a:spcAft>
                <a:spcPts val="0"/>
              </a:spcAft>
              <a:buSzPts val="19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49250" lvl="4" marL="2286000" rtl="0">
              <a:spcBef>
                <a:spcPts val="300"/>
              </a:spcBef>
              <a:spcAft>
                <a:spcPts val="0"/>
              </a:spcAft>
              <a:buSzPts val="19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49250" lvl="5" marL="2743200" rtl="0">
              <a:spcBef>
                <a:spcPts val="300"/>
              </a:spcBef>
              <a:spcAft>
                <a:spcPts val="0"/>
              </a:spcAft>
              <a:buSzPts val="19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indent="-349250" lvl="6" marL="3200400" rtl="0">
              <a:spcBef>
                <a:spcPts val="300"/>
              </a:spcBef>
              <a:spcAft>
                <a:spcPts val="0"/>
              </a:spcAft>
              <a:buSzPts val="19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indent="-349250" lvl="7" marL="3657600" rtl="0">
              <a:spcBef>
                <a:spcPts val="300"/>
              </a:spcBef>
              <a:spcAft>
                <a:spcPts val="0"/>
              </a:spcAft>
              <a:buSzPts val="19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indent="-349250" lvl="8" marL="4114800" rtl="0">
              <a:spcBef>
                <a:spcPts val="300"/>
              </a:spcBef>
              <a:spcAft>
                <a:spcPts val="300"/>
              </a:spcAft>
              <a:buSzPts val="19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KR Details">
  <p:cSld name="CAPTION_ONLY"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rmAutofit/>
          </a:bodyPr>
          <a:lstStyle>
            <a:lvl1pPr lvl="0" rtl="0">
              <a:buNone/>
              <a:defRPr sz="1200">
                <a:solidFill>
                  <a:srgbClr val="4D4D4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buNone/>
              <a:defRPr sz="1200">
                <a:solidFill>
                  <a:srgbClr val="4D4D4D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buNone/>
              <a:defRPr sz="1200">
                <a:solidFill>
                  <a:srgbClr val="4D4D4D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buNone/>
              <a:defRPr sz="1200">
                <a:solidFill>
                  <a:srgbClr val="4D4D4D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buNone/>
              <a:defRPr sz="1200">
                <a:solidFill>
                  <a:srgbClr val="4D4D4D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buNone/>
              <a:defRPr sz="1200">
                <a:solidFill>
                  <a:srgbClr val="4D4D4D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buNone/>
              <a:defRPr sz="1200">
                <a:solidFill>
                  <a:srgbClr val="4D4D4D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buNone/>
              <a:defRPr sz="1200">
                <a:solidFill>
                  <a:srgbClr val="4D4D4D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buNone/>
              <a:defRPr sz="1200">
                <a:solidFill>
                  <a:srgbClr val="4D4D4D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5" name="Google Shape;345;p50"/>
          <p:cNvSpPr txBox="1"/>
          <p:nvPr>
            <p:ph type="title"/>
          </p:nvPr>
        </p:nvSpPr>
        <p:spPr>
          <a:xfrm>
            <a:off x="415600" y="133767"/>
            <a:ext cx="10842000" cy="763500"/>
          </a:xfrm>
          <a:prstGeom prst="rect">
            <a:avLst/>
          </a:prstGeom>
        </p:spPr>
        <p:txBody>
          <a:bodyPr anchorCtr="0" anchor="t" bIns="121875" lIns="0" spcFirstLastPara="1" rIns="0" wrap="square" tIns="12187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Font typeface="Roboto"/>
              <a:buNone/>
              <a:defRPr b="1" sz="35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pic>
        <p:nvPicPr>
          <p:cNvPr id="346" name="Google Shape;346;p50"/>
          <p:cNvPicPr preferRelativeResize="0"/>
          <p:nvPr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11342217" y="195389"/>
            <a:ext cx="640210" cy="64021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50"/>
          <p:cNvSpPr txBox="1"/>
          <p:nvPr>
            <p:ph idx="1" type="subTitle"/>
          </p:nvPr>
        </p:nvSpPr>
        <p:spPr>
          <a:xfrm>
            <a:off x="415600" y="734433"/>
            <a:ext cx="10842000" cy="402900"/>
          </a:xfrm>
          <a:prstGeom prst="rect">
            <a:avLst/>
          </a:prstGeom>
        </p:spPr>
        <p:txBody>
          <a:bodyPr anchorCtr="0" anchor="t" bIns="121875" lIns="0" spcFirstLastPara="1" rIns="0" wrap="square" tIns="121875">
            <a:normAutofit/>
          </a:bodyPr>
          <a:lstStyle>
            <a:lvl1pPr lvl="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Roboto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Roboto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Roboto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Roboto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Roboto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Roboto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Roboto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Roboto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Roboto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48" name="Google Shape;348;p50"/>
          <p:cNvSpPr txBox="1"/>
          <p:nvPr>
            <p:ph idx="2" type="body"/>
          </p:nvPr>
        </p:nvSpPr>
        <p:spPr>
          <a:xfrm>
            <a:off x="453567" y="1765300"/>
            <a:ext cx="11566800" cy="685200"/>
          </a:xfrm>
          <a:prstGeom prst="rect">
            <a:avLst/>
          </a:prstGeom>
        </p:spPr>
        <p:txBody>
          <a:bodyPr anchorCtr="0" anchor="t" bIns="121875" lIns="0" spcFirstLastPara="1" rIns="0" wrap="square" tIns="121875">
            <a:normAutofit/>
          </a:bodyPr>
          <a:lstStyle>
            <a:lvl1pPr indent="-336550" lvl="0" marL="457200" rtl="0">
              <a:spcBef>
                <a:spcPts val="30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04800" lvl="1" marL="914400" rtl="0">
              <a:spcBef>
                <a:spcPts val="3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3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3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3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3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3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3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300"/>
              </a:spcBef>
              <a:spcAft>
                <a:spcPts val="3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9" name="Google Shape;349;p50"/>
          <p:cNvSpPr txBox="1"/>
          <p:nvPr>
            <p:ph idx="3" type="body"/>
          </p:nvPr>
        </p:nvSpPr>
        <p:spPr>
          <a:xfrm>
            <a:off x="453567" y="3009203"/>
            <a:ext cx="11566800" cy="2073600"/>
          </a:xfrm>
          <a:prstGeom prst="rect">
            <a:avLst/>
          </a:prstGeom>
        </p:spPr>
        <p:txBody>
          <a:bodyPr anchorCtr="0" anchor="t" bIns="121875" lIns="0" spcFirstLastPara="1" rIns="0" wrap="square" tIns="121875">
            <a:normAutofit/>
          </a:bodyPr>
          <a:lstStyle>
            <a:lvl1pPr indent="-336550" lvl="0" marL="457200" rtl="0">
              <a:spcBef>
                <a:spcPts val="30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04800" lvl="1" marL="914400" rtl="0">
              <a:spcBef>
                <a:spcPts val="3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3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3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3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3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3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3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300"/>
              </a:spcBef>
              <a:spcAft>
                <a:spcPts val="3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0" name="Google Shape;350;p50"/>
          <p:cNvSpPr txBox="1"/>
          <p:nvPr>
            <p:ph idx="4" type="body"/>
          </p:nvPr>
        </p:nvSpPr>
        <p:spPr>
          <a:xfrm>
            <a:off x="453567" y="5549200"/>
            <a:ext cx="11212200" cy="1140000"/>
          </a:xfrm>
          <a:prstGeom prst="rect">
            <a:avLst/>
          </a:prstGeom>
        </p:spPr>
        <p:txBody>
          <a:bodyPr anchorCtr="0" anchor="t" bIns="121875" lIns="0" spcFirstLastPara="1" rIns="0" wrap="square" tIns="121875">
            <a:normAutofit/>
          </a:bodyPr>
          <a:lstStyle>
            <a:lvl1pPr indent="-336550" lvl="0" marL="457200" rtl="0">
              <a:spcBef>
                <a:spcPts val="30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04800" lvl="1" marL="914400" rtl="0">
              <a:spcBef>
                <a:spcPts val="3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3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3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3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3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3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3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300"/>
              </a:spcBef>
              <a:spcAft>
                <a:spcPts val="3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ope Overview">
  <p:cSld name="Basic Slide Green_1_1_1_2">
    <p:bg>
      <p:bgPr>
        <a:solidFill>
          <a:schemeClr val="lt1"/>
        </a:solidFill>
      </p:bgPr>
    </p:bg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1"/>
          <p:cNvSpPr/>
          <p:nvPr/>
        </p:nvSpPr>
        <p:spPr>
          <a:xfrm>
            <a:off x="-16500" y="-10639"/>
            <a:ext cx="242400" cy="6900900"/>
          </a:xfrm>
          <a:prstGeom prst="rect">
            <a:avLst/>
          </a:prstGeom>
          <a:gradFill>
            <a:gsLst>
              <a:gs pos="0">
                <a:srgbClr val="5000A8"/>
              </a:gs>
              <a:gs pos="100000">
                <a:srgbClr val="33A8D3"/>
              </a:gs>
            </a:gsLst>
            <a:lin ang="2698631" scaled="0"/>
          </a:gra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pic>
        <p:nvPicPr>
          <p:cNvPr id="353" name="Google Shape;353;p51"/>
          <p:cNvPicPr preferRelativeResize="0"/>
          <p:nvPr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11342217" y="195389"/>
            <a:ext cx="640210" cy="64021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51"/>
          <p:cNvSpPr txBox="1"/>
          <p:nvPr/>
        </p:nvSpPr>
        <p:spPr>
          <a:xfrm>
            <a:off x="417300" y="136067"/>
            <a:ext cx="105957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4D4D4D"/>
                </a:solidFill>
                <a:latin typeface="Roboto"/>
                <a:ea typeface="Roboto"/>
                <a:cs typeface="Roboto"/>
                <a:sym typeface="Roboto"/>
              </a:rPr>
              <a:t>Team Discovery</a:t>
            </a:r>
            <a:endParaRPr b="1" sz="3200">
              <a:solidFill>
                <a:srgbClr val="4D4D4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5" name="Google Shape;355;p51"/>
          <p:cNvSpPr/>
          <p:nvPr>
            <p:ph idx="2" type="pic"/>
          </p:nvPr>
        </p:nvSpPr>
        <p:spPr>
          <a:xfrm>
            <a:off x="562600" y="1006933"/>
            <a:ext cx="10779600" cy="5317200"/>
          </a:xfrm>
          <a:prstGeom prst="rect">
            <a:avLst/>
          </a:prstGeom>
          <a:noFill/>
          <a:ln>
            <a:noFill/>
          </a:ln>
        </p:spPr>
      </p:sp>
      <p:sp>
        <p:nvSpPr>
          <p:cNvPr id="356" name="Google Shape;356;p51"/>
          <p:cNvSpPr txBox="1"/>
          <p:nvPr>
            <p:ph idx="12" type="sldNum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>
            <a:lvl1pPr lvl="0" rtl="0">
              <a:buNone/>
              <a:defRPr sz="1200">
                <a:solidFill>
                  <a:srgbClr val="4D4D4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buNone/>
              <a:defRPr sz="1200">
                <a:solidFill>
                  <a:srgbClr val="4D4D4D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buNone/>
              <a:defRPr sz="1200">
                <a:solidFill>
                  <a:srgbClr val="4D4D4D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buNone/>
              <a:defRPr sz="1200">
                <a:solidFill>
                  <a:srgbClr val="4D4D4D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buNone/>
              <a:defRPr sz="1200">
                <a:solidFill>
                  <a:srgbClr val="4D4D4D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buNone/>
              <a:defRPr sz="1200">
                <a:solidFill>
                  <a:srgbClr val="4D4D4D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buNone/>
              <a:defRPr sz="1200">
                <a:solidFill>
                  <a:srgbClr val="4D4D4D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buNone/>
              <a:defRPr sz="1200">
                <a:solidFill>
                  <a:srgbClr val="4D4D4D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buNone/>
              <a:defRPr sz="1200">
                <a:solidFill>
                  <a:srgbClr val="4D4D4D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eet the Team">
  <p:cSld name="Basic Slide Green_1_1_1_2_7">
    <p:bg>
      <p:bgPr>
        <a:solidFill>
          <a:schemeClr val="lt1"/>
        </a:solidFill>
      </p:bgPr>
    </p:bg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2"/>
          <p:cNvSpPr/>
          <p:nvPr>
            <p:ph idx="2" type="pic"/>
          </p:nvPr>
        </p:nvSpPr>
        <p:spPr>
          <a:xfrm>
            <a:off x="677067" y="1078067"/>
            <a:ext cx="1659600" cy="1659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59" name="Google Shape;359;p52"/>
          <p:cNvSpPr/>
          <p:nvPr/>
        </p:nvSpPr>
        <p:spPr>
          <a:xfrm>
            <a:off x="-16500" y="-10639"/>
            <a:ext cx="242400" cy="6900900"/>
          </a:xfrm>
          <a:prstGeom prst="rect">
            <a:avLst/>
          </a:prstGeom>
          <a:gradFill>
            <a:gsLst>
              <a:gs pos="0">
                <a:srgbClr val="5000A8"/>
              </a:gs>
              <a:gs pos="100000">
                <a:srgbClr val="33A8D3"/>
              </a:gs>
            </a:gsLst>
            <a:lin ang="2698631" scaled="0"/>
          </a:gra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pic>
        <p:nvPicPr>
          <p:cNvPr id="360" name="Google Shape;360;p52"/>
          <p:cNvPicPr preferRelativeResize="0"/>
          <p:nvPr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11342217" y="195389"/>
            <a:ext cx="640210" cy="64021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52"/>
          <p:cNvSpPr txBox="1"/>
          <p:nvPr/>
        </p:nvSpPr>
        <p:spPr>
          <a:xfrm>
            <a:off x="417300" y="136067"/>
            <a:ext cx="105957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4D4D4D"/>
                </a:solidFill>
                <a:latin typeface="Roboto"/>
                <a:ea typeface="Roboto"/>
                <a:cs typeface="Roboto"/>
                <a:sym typeface="Roboto"/>
              </a:rPr>
              <a:t>Meet the Team</a:t>
            </a:r>
            <a:endParaRPr b="1" sz="3200">
              <a:solidFill>
                <a:srgbClr val="4D4D4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2" name="Google Shape;362;p52"/>
          <p:cNvSpPr/>
          <p:nvPr>
            <p:ph idx="3" type="pic"/>
          </p:nvPr>
        </p:nvSpPr>
        <p:spPr>
          <a:xfrm>
            <a:off x="2938567" y="1078067"/>
            <a:ext cx="1659600" cy="1659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63" name="Google Shape;363;p52"/>
          <p:cNvSpPr/>
          <p:nvPr>
            <p:ph idx="4" type="pic"/>
          </p:nvPr>
        </p:nvSpPr>
        <p:spPr>
          <a:xfrm>
            <a:off x="5200067" y="1078067"/>
            <a:ext cx="1659600" cy="1659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64" name="Google Shape;364;p52"/>
          <p:cNvSpPr/>
          <p:nvPr>
            <p:ph idx="5" type="pic"/>
          </p:nvPr>
        </p:nvSpPr>
        <p:spPr>
          <a:xfrm>
            <a:off x="7461567" y="1078067"/>
            <a:ext cx="1659600" cy="1659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65" name="Google Shape;365;p52"/>
          <p:cNvSpPr/>
          <p:nvPr>
            <p:ph idx="6" type="pic"/>
          </p:nvPr>
        </p:nvSpPr>
        <p:spPr>
          <a:xfrm>
            <a:off x="9723067" y="1078067"/>
            <a:ext cx="1659600" cy="1659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66" name="Google Shape;366;p52"/>
          <p:cNvSpPr txBox="1"/>
          <p:nvPr>
            <p:ph type="title"/>
          </p:nvPr>
        </p:nvSpPr>
        <p:spPr>
          <a:xfrm>
            <a:off x="562433" y="2752233"/>
            <a:ext cx="1914600" cy="408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367" name="Google Shape;367;p52"/>
          <p:cNvSpPr txBox="1"/>
          <p:nvPr>
            <p:ph idx="1" type="subTitle"/>
          </p:nvPr>
        </p:nvSpPr>
        <p:spPr>
          <a:xfrm>
            <a:off x="562433" y="3160500"/>
            <a:ext cx="1914600" cy="34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 algn="ctr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300"/>
              </a:spcBef>
              <a:spcAft>
                <a:spcPts val="30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368" name="Google Shape;368;p52"/>
          <p:cNvSpPr txBox="1"/>
          <p:nvPr>
            <p:ph idx="7" type="title"/>
          </p:nvPr>
        </p:nvSpPr>
        <p:spPr>
          <a:xfrm>
            <a:off x="2813367" y="2752233"/>
            <a:ext cx="1914600" cy="408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369" name="Google Shape;369;p52"/>
          <p:cNvSpPr txBox="1"/>
          <p:nvPr>
            <p:ph idx="8" type="subTitle"/>
          </p:nvPr>
        </p:nvSpPr>
        <p:spPr>
          <a:xfrm>
            <a:off x="2813367" y="3160500"/>
            <a:ext cx="1914600" cy="34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 algn="ctr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300"/>
              </a:spcBef>
              <a:spcAft>
                <a:spcPts val="30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370" name="Google Shape;370;p52"/>
          <p:cNvSpPr txBox="1"/>
          <p:nvPr>
            <p:ph idx="9" type="title"/>
          </p:nvPr>
        </p:nvSpPr>
        <p:spPr>
          <a:xfrm>
            <a:off x="5064300" y="2752233"/>
            <a:ext cx="1914600" cy="408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371" name="Google Shape;371;p52"/>
          <p:cNvSpPr txBox="1"/>
          <p:nvPr>
            <p:ph idx="13" type="subTitle"/>
          </p:nvPr>
        </p:nvSpPr>
        <p:spPr>
          <a:xfrm>
            <a:off x="5064300" y="3160500"/>
            <a:ext cx="1914600" cy="34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 algn="ctr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300"/>
              </a:spcBef>
              <a:spcAft>
                <a:spcPts val="30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372" name="Google Shape;372;p52"/>
          <p:cNvSpPr txBox="1"/>
          <p:nvPr>
            <p:ph idx="14" type="title"/>
          </p:nvPr>
        </p:nvSpPr>
        <p:spPr>
          <a:xfrm>
            <a:off x="7315233" y="2752233"/>
            <a:ext cx="1914600" cy="408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373" name="Google Shape;373;p52"/>
          <p:cNvSpPr txBox="1"/>
          <p:nvPr>
            <p:ph idx="15" type="subTitle"/>
          </p:nvPr>
        </p:nvSpPr>
        <p:spPr>
          <a:xfrm>
            <a:off x="7315233" y="3160500"/>
            <a:ext cx="1914600" cy="34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 algn="ctr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300"/>
              </a:spcBef>
              <a:spcAft>
                <a:spcPts val="30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374" name="Google Shape;374;p52"/>
          <p:cNvSpPr txBox="1"/>
          <p:nvPr>
            <p:ph idx="16" type="title"/>
          </p:nvPr>
        </p:nvSpPr>
        <p:spPr>
          <a:xfrm>
            <a:off x="9566167" y="2752233"/>
            <a:ext cx="1914600" cy="408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375" name="Google Shape;375;p52"/>
          <p:cNvSpPr txBox="1"/>
          <p:nvPr>
            <p:ph idx="17" type="subTitle"/>
          </p:nvPr>
        </p:nvSpPr>
        <p:spPr>
          <a:xfrm>
            <a:off x="9566167" y="3160500"/>
            <a:ext cx="1914600" cy="34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 algn="ctr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300"/>
              </a:spcBef>
              <a:spcAft>
                <a:spcPts val="30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376" name="Google Shape;376;p52"/>
          <p:cNvSpPr/>
          <p:nvPr>
            <p:ph idx="18" type="pic"/>
          </p:nvPr>
        </p:nvSpPr>
        <p:spPr>
          <a:xfrm>
            <a:off x="677067" y="3775910"/>
            <a:ext cx="1659600" cy="1659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77" name="Google Shape;377;p52"/>
          <p:cNvSpPr/>
          <p:nvPr>
            <p:ph idx="19" type="pic"/>
          </p:nvPr>
        </p:nvSpPr>
        <p:spPr>
          <a:xfrm>
            <a:off x="2938567" y="3775910"/>
            <a:ext cx="1659600" cy="1659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78" name="Google Shape;378;p52"/>
          <p:cNvSpPr/>
          <p:nvPr>
            <p:ph idx="20" type="pic"/>
          </p:nvPr>
        </p:nvSpPr>
        <p:spPr>
          <a:xfrm>
            <a:off x="5200067" y="3775910"/>
            <a:ext cx="1659600" cy="1659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79" name="Google Shape;379;p52"/>
          <p:cNvSpPr/>
          <p:nvPr>
            <p:ph idx="21" type="pic"/>
          </p:nvPr>
        </p:nvSpPr>
        <p:spPr>
          <a:xfrm>
            <a:off x="7461567" y="3775910"/>
            <a:ext cx="1659600" cy="1659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80" name="Google Shape;380;p52"/>
          <p:cNvSpPr/>
          <p:nvPr>
            <p:ph idx="22" type="pic"/>
          </p:nvPr>
        </p:nvSpPr>
        <p:spPr>
          <a:xfrm>
            <a:off x="9723067" y="3775910"/>
            <a:ext cx="1659600" cy="1659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81" name="Google Shape;381;p52"/>
          <p:cNvSpPr txBox="1"/>
          <p:nvPr>
            <p:ph idx="23" type="title"/>
          </p:nvPr>
        </p:nvSpPr>
        <p:spPr>
          <a:xfrm>
            <a:off x="562433" y="5450070"/>
            <a:ext cx="1914600" cy="408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382" name="Google Shape;382;p52"/>
          <p:cNvSpPr txBox="1"/>
          <p:nvPr>
            <p:ph idx="24" type="subTitle"/>
          </p:nvPr>
        </p:nvSpPr>
        <p:spPr>
          <a:xfrm>
            <a:off x="562433" y="5858343"/>
            <a:ext cx="1914600" cy="34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 algn="ctr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300"/>
              </a:spcBef>
              <a:spcAft>
                <a:spcPts val="30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383" name="Google Shape;383;p52"/>
          <p:cNvSpPr txBox="1"/>
          <p:nvPr>
            <p:ph idx="25" type="title"/>
          </p:nvPr>
        </p:nvSpPr>
        <p:spPr>
          <a:xfrm>
            <a:off x="2813367" y="5450070"/>
            <a:ext cx="1914600" cy="408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384" name="Google Shape;384;p52"/>
          <p:cNvSpPr txBox="1"/>
          <p:nvPr>
            <p:ph idx="26" type="subTitle"/>
          </p:nvPr>
        </p:nvSpPr>
        <p:spPr>
          <a:xfrm>
            <a:off x="2813367" y="5858343"/>
            <a:ext cx="1914600" cy="34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 algn="ctr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300"/>
              </a:spcBef>
              <a:spcAft>
                <a:spcPts val="30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385" name="Google Shape;385;p52"/>
          <p:cNvSpPr txBox="1"/>
          <p:nvPr>
            <p:ph idx="27" type="title"/>
          </p:nvPr>
        </p:nvSpPr>
        <p:spPr>
          <a:xfrm>
            <a:off x="5064300" y="5450070"/>
            <a:ext cx="1914600" cy="408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386" name="Google Shape;386;p52"/>
          <p:cNvSpPr txBox="1"/>
          <p:nvPr>
            <p:ph idx="28" type="subTitle"/>
          </p:nvPr>
        </p:nvSpPr>
        <p:spPr>
          <a:xfrm>
            <a:off x="5064300" y="5858343"/>
            <a:ext cx="1914600" cy="34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 algn="ctr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300"/>
              </a:spcBef>
              <a:spcAft>
                <a:spcPts val="30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387" name="Google Shape;387;p52"/>
          <p:cNvSpPr txBox="1"/>
          <p:nvPr>
            <p:ph idx="29" type="title"/>
          </p:nvPr>
        </p:nvSpPr>
        <p:spPr>
          <a:xfrm>
            <a:off x="7315233" y="5450070"/>
            <a:ext cx="1914600" cy="408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388" name="Google Shape;388;p52"/>
          <p:cNvSpPr txBox="1"/>
          <p:nvPr>
            <p:ph idx="30" type="subTitle"/>
          </p:nvPr>
        </p:nvSpPr>
        <p:spPr>
          <a:xfrm>
            <a:off x="7315233" y="5858343"/>
            <a:ext cx="1914600" cy="34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 algn="ctr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300"/>
              </a:spcBef>
              <a:spcAft>
                <a:spcPts val="30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389" name="Google Shape;389;p52"/>
          <p:cNvSpPr txBox="1"/>
          <p:nvPr>
            <p:ph idx="31" type="title"/>
          </p:nvPr>
        </p:nvSpPr>
        <p:spPr>
          <a:xfrm>
            <a:off x="9566167" y="5450070"/>
            <a:ext cx="1914600" cy="408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390" name="Google Shape;390;p52"/>
          <p:cNvSpPr txBox="1"/>
          <p:nvPr>
            <p:ph idx="32" type="subTitle"/>
          </p:nvPr>
        </p:nvSpPr>
        <p:spPr>
          <a:xfrm>
            <a:off x="9566167" y="5858343"/>
            <a:ext cx="1914600" cy="34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 algn="ctr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300"/>
              </a:spcBef>
              <a:spcAft>
                <a:spcPts val="30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391" name="Google Shape;391;p52"/>
          <p:cNvSpPr txBox="1"/>
          <p:nvPr>
            <p:ph idx="12" type="sldNum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>
            <a:lvl1pPr lvl="0" rtl="0">
              <a:buNone/>
              <a:defRPr sz="1200">
                <a:solidFill>
                  <a:srgbClr val="4D4D4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buNone/>
              <a:defRPr sz="1200">
                <a:solidFill>
                  <a:srgbClr val="4D4D4D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buNone/>
              <a:defRPr sz="1200">
                <a:solidFill>
                  <a:srgbClr val="4D4D4D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buNone/>
              <a:defRPr sz="1200">
                <a:solidFill>
                  <a:srgbClr val="4D4D4D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buNone/>
              <a:defRPr sz="1200">
                <a:solidFill>
                  <a:srgbClr val="4D4D4D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buNone/>
              <a:defRPr sz="1200">
                <a:solidFill>
                  <a:srgbClr val="4D4D4D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buNone/>
              <a:defRPr sz="1200">
                <a:solidFill>
                  <a:srgbClr val="4D4D4D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buNone/>
              <a:defRPr sz="1200">
                <a:solidFill>
                  <a:srgbClr val="4D4D4D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buNone/>
              <a:defRPr sz="1200">
                <a:solidFill>
                  <a:srgbClr val="4D4D4D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-Title Slide C">
  <p:cSld name="Purple 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/>
          <p:nvPr/>
        </p:nvSpPr>
        <p:spPr>
          <a:xfrm rot="-5400000">
            <a:off x="7628725" y="2294850"/>
            <a:ext cx="3063600" cy="6062700"/>
          </a:xfrm>
          <a:prstGeom prst="rtTriangle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6"/>
          <p:cNvSpPr/>
          <p:nvPr/>
        </p:nvSpPr>
        <p:spPr>
          <a:xfrm rot="5400000">
            <a:off x="2268575" y="2600700"/>
            <a:ext cx="132600" cy="1645200"/>
          </a:xfrm>
          <a:prstGeom prst="rect">
            <a:avLst/>
          </a:prstGeom>
          <a:solidFill>
            <a:srgbClr val="FF1A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" name="Google Shape;3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06575" y="5479100"/>
            <a:ext cx="2401051" cy="10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6"/>
          <p:cNvSpPr txBox="1"/>
          <p:nvPr>
            <p:ph idx="1" type="subTitle"/>
          </p:nvPr>
        </p:nvSpPr>
        <p:spPr>
          <a:xfrm>
            <a:off x="1364500" y="3598975"/>
            <a:ext cx="68475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type="title"/>
          </p:nvPr>
        </p:nvSpPr>
        <p:spPr>
          <a:xfrm>
            <a:off x="1364500" y="1709875"/>
            <a:ext cx="7910700" cy="146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 Purple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90300" y="223800"/>
            <a:ext cx="970786" cy="410525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53"/>
          <p:cNvSpPr txBox="1"/>
          <p:nvPr>
            <p:ph idx="12" type="sldNum"/>
          </p:nvPr>
        </p:nvSpPr>
        <p:spPr>
          <a:xfrm>
            <a:off x="11355000" y="6371741"/>
            <a:ext cx="608400" cy="3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5" name="Google Shape;395;p53"/>
          <p:cNvSpPr txBox="1"/>
          <p:nvPr>
            <p:ph type="title"/>
          </p:nvPr>
        </p:nvSpPr>
        <p:spPr>
          <a:xfrm>
            <a:off x="766817" y="2436775"/>
            <a:ext cx="10672500" cy="11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oboto Black"/>
              <a:buNone/>
              <a:defRPr i="0" sz="6000" u="none" cap="none" strike="noStrik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396" name="Google Shape;396;p53"/>
          <p:cNvSpPr txBox="1"/>
          <p:nvPr>
            <p:ph idx="2" type="title"/>
          </p:nvPr>
        </p:nvSpPr>
        <p:spPr>
          <a:xfrm>
            <a:off x="766817" y="3583675"/>
            <a:ext cx="106725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  <a:defRPr i="0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Blue">
  <p:cSld name="Purple Title_2_1_1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54"/>
          <p:cNvPicPr preferRelativeResize="0"/>
          <p:nvPr/>
        </p:nvPicPr>
        <p:blipFill rotWithShape="1">
          <a:blip r:embed="rId3">
            <a:alphaModFix/>
          </a:blip>
          <a:srcRect b="0" l="0" r="0" t="9"/>
          <a:stretch/>
        </p:blipFill>
        <p:spPr>
          <a:xfrm>
            <a:off x="10081004" y="5811740"/>
            <a:ext cx="1821839" cy="766049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54"/>
          <p:cNvSpPr txBox="1"/>
          <p:nvPr>
            <p:ph type="title"/>
          </p:nvPr>
        </p:nvSpPr>
        <p:spPr>
          <a:xfrm>
            <a:off x="1364491" y="3647675"/>
            <a:ext cx="6764700" cy="5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i="0" sz="2400" u="none" cap="none" strike="noStrike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400" name="Google Shape;400;p54"/>
          <p:cNvSpPr txBox="1"/>
          <p:nvPr>
            <p:ph idx="2" type="title"/>
          </p:nvPr>
        </p:nvSpPr>
        <p:spPr>
          <a:xfrm>
            <a:off x="1364491" y="1692700"/>
            <a:ext cx="6764700" cy="19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Font typeface="Roboto Black"/>
              <a:buNone/>
              <a:defRPr i="0" sz="6000" u="none" cap="none" strike="noStrike"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403" name="Google Shape;403;p55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49250" lvl="0" marL="457200" rtl="0">
              <a:spcBef>
                <a:spcPts val="30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rtl="0">
              <a:spcBef>
                <a:spcPts val="3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3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3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3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3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300"/>
              </a:spcBef>
              <a:spcAft>
                <a:spcPts val="3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04" name="Google Shape;404;p55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49250" lvl="0" marL="457200" rtl="0">
              <a:spcBef>
                <a:spcPts val="30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rtl="0">
              <a:spcBef>
                <a:spcPts val="3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3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3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3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3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300"/>
              </a:spcBef>
              <a:spcAft>
                <a:spcPts val="3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05" name="Google Shape;405;p5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Slide">
  <p:cSld name="Basic Slide Green">
    <p:bg>
      <p:bgPr>
        <a:solidFill>
          <a:schemeClr val="lt1"/>
        </a:solidFill>
      </p:bgPr>
    </p:bg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7"/>
          <p:cNvSpPr txBox="1"/>
          <p:nvPr>
            <p:ph idx="12" type="sldNum"/>
          </p:nvPr>
        </p:nvSpPr>
        <p:spPr>
          <a:xfrm>
            <a:off x="11355000" y="6371741"/>
            <a:ext cx="608400" cy="3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10" name="Google Shape;410;p5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88299" y="223800"/>
            <a:ext cx="974556" cy="410422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57"/>
          <p:cNvSpPr txBox="1"/>
          <p:nvPr>
            <p:ph type="title"/>
          </p:nvPr>
        </p:nvSpPr>
        <p:spPr>
          <a:xfrm>
            <a:off x="766817" y="570275"/>
            <a:ext cx="10672500" cy="7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Black"/>
              <a:buNone/>
              <a:defRPr i="0" sz="3600" u="none" cap="none" strike="noStrike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412" name="Google Shape;412;p57"/>
          <p:cNvSpPr txBox="1"/>
          <p:nvPr>
            <p:ph idx="1" type="body"/>
          </p:nvPr>
        </p:nvSpPr>
        <p:spPr>
          <a:xfrm>
            <a:off x="766821" y="1327168"/>
            <a:ext cx="10672500" cy="44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•"/>
              <a:defRPr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30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 Blue">
  <p:cSld name="CUSTOM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Google Shape;414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90300" y="223800"/>
            <a:ext cx="970786" cy="410525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58"/>
          <p:cNvSpPr txBox="1"/>
          <p:nvPr>
            <p:ph idx="12" type="sldNum"/>
          </p:nvPr>
        </p:nvSpPr>
        <p:spPr>
          <a:xfrm>
            <a:off x="11355000" y="6371741"/>
            <a:ext cx="608400" cy="3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6" name="Google Shape;416;p58"/>
          <p:cNvSpPr txBox="1"/>
          <p:nvPr>
            <p:ph type="title"/>
          </p:nvPr>
        </p:nvSpPr>
        <p:spPr>
          <a:xfrm>
            <a:off x="766817" y="2436775"/>
            <a:ext cx="10672500" cy="11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oboto Black"/>
              <a:buNone/>
              <a:defRPr i="0" sz="6000" u="none" cap="none" strike="noStrik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417" name="Google Shape;417;p58"/>
          <p:cNvSpPr txBox="1"/>
          <p:nvPr>
            <p:ph idx="2" type="title"/>
          </p:nvPr>
        </p:nvSpPr>
        <p:spPr>
          <a:xfrm>
            <a:off x="766817" y="3583675"/>
            <a:ext cx="106725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  <a:defRPr i="0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Bright BG Info">
  <p:cSld name="3_Bright BG Info">
    <p:bg>
      <p:bgPr>
        <a:gradFill>
          <a:gsLst>
            <a:gs pos="0">
              <a:srgbClr val="F2F2F2">
                <a:alpha val="48627"/>
              </a:srgbClr>
            </a:gs>
            <a:gs pos="100000">
              <a:schemeClr val="lt2"/>
            </a:gs>
          </a:gsLst>
          <a:lin ang="5400012" scaled="0"/>
        </a:gradFill>
      </p:bgPr>
    </p:bg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59"/>
          <p:cNvSpPr txBox="1"/>
          <p:nvPr>
            <p:ph type="title"/>
          </p:nvPr>
        </p:nvSpPr>
        <p:spPr>
          <a:xfrm>
            <a:off x="806244" y="570271"/>
            <a:ext cx="107277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1400"/>
              <a:buFont typeface="Calibri"/>
              <a:buNone/>
              <a:defRPr b="1" i="0" sz="4000" u="none" cap="none" strike="noStrike">
                <a:solidFill>
                  <a:srgbClr val="5B5B5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420" name="Google Shape;420;p59"/>
          <p:cNvSpPr txBox="1"/>
          <p:nvPr>
            <p:ph idx="1" type="body"/>
          </p:nvPr>
        </p:nvSpPr>
        <p:spPr>
          <a:xfrm>
            <a:off x="806450" y="1327150"/>
            <a:ext cx="10726800" cy="44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1" name="Google Shape;421;p59"/>
          <p:cNvSpPr/>
          <p:nvPr/>
        </p:nvSpPr>
        <p:spPr>
          <a:xfrm flipH="1" rot="10800000">
            <a:off x="0" y="18"/>
            <a:ext cx="12192000" cy="1278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59"/>
          <p:cNvSpPr txBox="1"/>
          <p:nvPr>
            <p:ph idx="11" type="ftr"/>
          </p:nvPr>
        </p:nvSpPr>
        <p:spPr>
          <a:xfrm>
            <a:off x="0" y="6492875"/>
            <a:ext cx="1900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3" name="Google Shape;423;p59"/>
          <p:cNvSpPr txBox="1"/>
          <p:nvPr>
            <p:ph idx="12" type="sldNum"/>
          </p:nvPr>
        </p:nvSpPr>
        <p:spPr>
          <a:xfrm>
            <a:off x="5329989" y="6492875"/>
            <a:ext cx="954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Montserrat Light"/>
              <a:buNone/>
              <a:defRPr b="0" i="0" sz="12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Montserrat Light"/>
              <a:buNone/>
              <a:defRPr b="0" i="0" sz="12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Montserrat Light"/>
              <a:buNone/>
              <a:defRPr b="0" i="0" sz="12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Montserrat Light"/>
              <a:buNone/>
              <a:defRPr b="0" i="0" sz="12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Montserrat Light"/>
              <a:buNone/>
              <a:defRPr b="0" i="0" sz="12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Montserrat Light"/>
              <a:buNone/>
              <a:defRPr b="0" i="0" sz="12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Montserrat Light"/>
              <a:buNone/>
              <a:defRPr b="0" i="0" sz="12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Montserrat Light"/>
              <a:buNone/>
              <a:defRPr b="0" i="0" sz="12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Montserrat Light"/>
              <a:buNone/>
              <a:defRPr b="0" i="0" sz="1200" u="none" cap="none" strike="noStrike">
                <a:solidFill>
                  <a:srgbClr val="8B8B8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24" name="Google Shape;424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81556" y="6351638"/>
            <a:ext cx="1021162" cy="429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6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427" name="Google Shape;427;p6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Slide Blue">
  <p:cSld name="Basic Slide Green_1_1_1_2_1">
    <p:bg>
      <p:bgPr>
        <a:solidFill>
          <a:schemeClr val="lt1"/>
        </a:solidFill>
      </p:bgPr>
    </p:bg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61"/>
          <p:cNvSpPr txBox="1"/>
          <p:nvPr>
            <p:ph idx="12" type="sldNum"/>
          </p:nvPr>
        </p:nvSpPr>
        <p:spPr>
          <a:xfrm>
            <a:off x="11355000" y="6371741"/>
            <a:ext cx="608400" cy="3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30" name="Google Shape;430;p6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88299" y="223800"/>
            <a:ext cx="974799" cy="410525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61"/>
          <p:cNvSpPr txBox="1"/>
          <p:nvPr>
            <p:ph type="title"/>
          </p:nvPr>
        </p:nvSpPr>
        <p:spPr>
          <a:xfrm>
            <a:off x="766817" y="570275"/>
            <a:ext cx="10672500" cy="7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Black"/>
              <a:buNone/>
              <a:defRPr i="0" sz="3600" u="none" cap="none" strike="noStrike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432" name="Google Shape;432;p61"/>
          <p:cNvSpPr/>
          <p:nvPr/>
        </p:nvSpPr>
        <p:spPr>
          <a:xfrm>
            <a:off x="-6052" y="-4800"/>
            <a:ext cx="241200" cy="6867600"/>
          </a:xfrm>
          <a:prstGeom prst="rect">
            <a:avLst/>
          </a:prstGeom>
          <a:gradFill>
            <a:gsLst>
              <a:gs pos="0">
                <a:srgbClr val="5000A8"/>
              </a:gs>
              <a:gs pos="100000">
                <a:srgbClr val="33A8D3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61"/>
          <p:cNvSpPr txBox="1"/>
          <p:nvPr>
            <p:ph idx="1" type="body"/>
          </p:nvPr>
        </p:nvSpPr>
        <p:spPr>
          <a:xfrm>
            <a:off x="766821" y="1327168"/>
            <a:ext cx="10672500" cy="44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•"/>
              <a:defRPr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30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Background Slide">
  <p:cSld name="CUSTOM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Google Shape;435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90300" y="223800"/>
            <a:ext cx="970786" cy="410525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62"/>
          <p:cNvSpPr txBox="1"/>
          <p:nvPr>
            <p:ph idx="12" type="sldNum"/>
          </p:nvPr>
        </p:nvSpPr>
        <p:spPr>
          <a:xfrm>
            <a:off x="11355000" y="6371741"/>
            <a:ext cx="608400" cy="3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-Big Point A">
  <p:cSld name="CUSTOM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idx="1" type="subTitle"/>
          </p:nvPr>
        </p:nvSpPr>
        <p:spPr>
          <a:xfrm>
            <a:off x="857250" y="693375"/>
            <a:ext cx="9328800" cy="56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  <a:defRPr b="0" i="0" sz="9000" u="none" cap="none" strike="noStrike">
                <a:solidFill>
                  <a:srgbClr val="000000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7"/>
          <p:cNvSpPr txBox="1"/>
          <p:nvPr/>
        </p:nvSpPr>
        <p:spPr>
          <a:xfrm>
            <a:off x="726850" y="6289200"/>
            <a:ext cx="35052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182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THE PREDICTIVE INDEX</a:t>
            </a:r>
            <a:endParaRPr b="1" i="0" sz="16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11097870" y="6412471"/>
            <a:ext cx="954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6" name="Google Shape;46;p7"/>
          <p:cNvPicPr preferRelativeResize="0"/>
          <p:nvPr/>
        </p:nvPicPr>
        <p:blipFill rotWithShape="1">
          <a:blip r:embed="rId2">
            <a:alphaModFix amt="22000"/>
          </a:blip>
          <a:srcRect b="0" l="0" r="0" t="0"/>
          <a:stretch/>
        </p:blipFill>
        <p:spPr>
          <a:xfrm>
            <a:off x="174171" y="6338400"/>
            <a:ext cx="477300" cy="47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Slide Blue 2">
  <p:cSld name="Basic Slide Green_1_1_1_2_1_2">
    <p:bg>
      <p:bgPr>
        <a:solidFill>
          <a:schemeClr val="lt1"/>
        </a:solidFill>
      </p:bgPr>
    </p:bg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3"/>
          <p:cNvSpPr txBox="1"/>
          <p:nvPr>
            <p:ph idx="12" type="sldNum"/>
          </p:nvPr>
        </p:nvSpPr>
        <p:spPr>
          <a:xfrm>
            <a:off x="11355000" y="6371741"/>
            <a:ext cx="608400" cy="3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39" name="Google Shape;439;p6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88299" y="223800"/>
            <a:ext cx="974312" cy="410319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63"/>
          <p:cNvSpPr txBox="1"/>
          <p:nvPr>
            <p:ph type="title"/>
          </p:nvPr>
        </p:nvSpPr>
        <p:spPr>
          <a:xfrm>
            <a:off x="766817" y="570275"/>
            <a:ext cx="10672500" cy="7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Black"/>
              <a:buNone/>
              <a:defRPr i="0" sz="3600" u="none" cap="none" strike="noStrike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441" name="Google Shape;441;p63"/>
          <p:cNvSpPr/>
          <p:nvPr/>
        </p:nvSpPr>
        <p:spPr>
          <a:xfrm>
            <a:off x="-6052" y="-4800"/>
            <a:ext cx="241200" cy="6867600"/>
          </a:xfrm>
          <a:prstGeom prst="rect">
            <a:avLst/>
          </a:prstGeom>
          <a:gradFill>
            <a:gsLst>
              <a:gs pos="0">
                <a:srgbClr val="5000A8"/>
              </a:gs>
              <a:gs pos="100000">
                <a:srgbClr val="33A8D3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63"/>
          <p:cNvSpPr txBox="1"/>
          <p:nvPr>
            <p:ph idx="1" type="body"/>
          </p:nvPr>
        </p:nvSpPr>
        <p:spPr>
          <a:xfrm>
            <a:off x="766821" y="1327168"/>
            <a:ext cx="10672500" cy="44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•"/>
              <a:defRPr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30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Slide Orange 1">
  <p:cSld name="Basic Slide Green_1_1_1_1_1_1_2_1">
    <p:bg>
      <p:bgPr>
        <a:solidFill>
          <a:schemeClr val="lt1"/>
        </a:solidFill>
      </p:bgPr>
    </p:bg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64"/>
          <p:cNvSpPr txBox="1"/>
          <p:nvPr>
            <p:ph idx="12" type="sldNum"/>
          </p:nvPr>
        </p:nvSpPr>
        <p:spPr>
          <a:xfrm>
            <a:off x="11355000" y="6371741"/>
            <a:ext cx="608400" cy="3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45" name="Google Shape;445;p6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88299" y="223800"/>
            <a:ext cx="974799" cy="410525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64"/>
          <p:cNvSpPr/>
          <p:nvPr/>
        </p:nvSpPr>
        <p:spPr>
          <a:xfrm>
            <a:off x="-6052" y="-4800"/>
            <a:ext cx="241200" cy="6867600"/>
          </a:xfrm>
          <a:prstGeom prst="rect">
            <a:avLst/>
          </a:prstGeom>
          <a:gradFill>
            <a:gsLst>
              <a:gs pos="0">
                <a:srgbClr val="F58A51"/>
              </a:gs>
              <a:gs pos="100000">
                <a:srgbClr val="F84568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64"/>
          <p:cNvSpPr txBox="1"/>
          <p:nvPr>
            <p:ph type="title"/>
          </p:nvPr>
        </p:nvSpPr>
        <p:spPr>
          <a:xfrm>
            <a:off x="766817" y="570275"/>
            <a:ext cx="10672500" cy="7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Black"/>
              <a:buNone/>
              <a:defRPr i="0" sz="3600" u="none" cap="none" strike="noStrike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CUSTOM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66"/>
          <p:cNvSpPr/>
          <p:nvPr>
            <p:ph idx="2" type="pic"/>
          </p:nvPr>
        </p:nvSpPr>
        <p:spPr>
          <a:xfrm>
            <a:off x="676586" y="4376110"/>
            <a:ext cx="1748700" cy="1748700"/>
          </a:xfrm>
          <a:prstGeom prst="roundRect">
            <a:avLst>
              <a:gd fmla="val 4958" name="adj"/>
            </a:avLst>
          </a:prstGeom>
          <a:noFill/>
          <a:ln>
            <a:noFill/>
          </a:ln>
        </p:spPr>
      </p:sp>
      <p:sp>
        <p:nvSpPr>
          <p:cNvPr id="453" name="Google Shape;453;p66"/>
          <p:cNvSpPr/>
          <p:nvPr>
            <p:ph idx="3" type="pic"/>
          </p:nvPr>
        </p:nvSpPr>
        <p:spPr>
          <a:xfrm>
            <a:off x="2531719" y="5605710"/>
            <a:ext cx="514800" cy="519300"/>
          </a:xfrm>
          <a:prstGeom prst="rect">
            <a:avLst/>
          </a:prstGeom>
          <a:noFill/>
          <a:ln>
            <a:noFill/>
          </a:ln>
        </p:spPr>
      </p:sp>
      <p:sp>
        <p:nvSpPr>
          <p:cNvPr id="454" name="Google Shape;454;p66"/>
          <p:cNvSpPr txBox="1"/>
          <p:nvPr>
            <p:ph type="title"/>
          </p:nvPr>
        </p:nvSpPr>
        <p:spPr>
          <a:xfrm>
            <a:off x="2540923" y="4376100"/>
            <a:ext cx="4574700" cy="483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 b="1"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700"/>
              <a:buNone/>
              <a:defRPr b="1"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700"/>
              <a:buNone/>
              <a:defRPr b="1"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700"/>
              <a:buNone/>
              <a:defRPr b="1"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700"/>
              <a:buNone/>
              <a:defRPr b="1"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700"/>
              <a:buNone/>
              <a:defRPr b="1"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700"/>
              <a:buNone/>
              <a:defRPr b="1"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700"/>
              <a:buNone/>
              <a:defRPr b="1"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700"/>
              <a:buNone/>
              <a:defRPr b="1" sz="2700"/>
            </a:lvl9pPr>
          </a:lstStyle>
          <a:p/>
        </p:txBody>
      </p:sp>
      <p:sp>
        <p:nvSpPr>
          <p:cNvPr id="455" name="Google Shape;455;p66"/>
          <p:cNvSpPr txBox="1"/>
          <p:nvPr>
            <p:ph idx="4" type="title"/>
          </p:nvPr>
        </p:nvSpPr>
        <p:spPr>
          <a:xfrm>
            <a:off x="2540923" y="4819061"/>
            <a:ext cx="4574700" cy="30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600"/>
              <a:buNone/>
              <a:defRPr sz="1600">
                <a:solidFill>
                  <a:srgbClr val="4D4D4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600"/>
              <a:buNone/>
              <a:defRPr sz="1600">
                <a:solidFill>
                  <a:srgbClr val="4D4D4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600"/>
              <a:buNone/>
              <a:defRPr sz="1600">
                <a:solidFill>
                  <a:srgbClr val="4D4D4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600"/>
              <a:buNone/>
              <a:defRPr sz="1600">
                <a:solidFill>
                  <a:srgbClr val="4D4D4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600"/>
              <a:buNone/>
              <a:defRPr sz="1600">
                <a:solidFill>
                  <a:srgbClr val="4D4D4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600"/>
              <a:buNone/>
              <a:defRPr sz="1600">
                <a:solidFill>
                  <a:srgbClr val="4D4D4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600"/>
              <a:buNone/>
              <a:defRPr sz="1600">
                <a:solidFill>
                  <a:srgbClr val="4D4D4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600"/>
              <a:buNone/>
              <a:defRPr sz="1600">
                <a:solidFill>
                  <a:srgbClr val="4D4D4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600"/>
              <a:buNone/>
              <a:defRPr sz="1600">
                <a:solidFill>
                  <a:srgbClr val="4D4D4D"/>
                </a:solidFill>
              </a:defRPr>
            </a:lvl9pPr>
          </a:lstStyle>
          <a:p/>
        </p:txBody>
      </p:sp>
      <p:sp>
        <p:nvSpPr>
          <p:cNvPr id="456" name="Google Shape;456;p66"/>
          <p:cNvSpPr txBox="1"/>
          <p:nvPr>
            <p:ph idx="5" type="title"/>
          </p:nvPr>
        </p:nvSpPr>
        <p:spPr>
          <a:xfrm>
            <a:off x="2540923" y="5087300"/>
            <a:ext cx="4574700" cy="483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lent Optimization Certification">
  <p:cSld name="CUSTOM_1_3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Google Shape;458;p6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07975" y="244625"/>
            <a:ext cx="1094366" cy="1094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code Behavior with PI">
  <p:cSld name="CUSTOM_1_3_1_1_1_1_1_1_1_1_1"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ream Teams Title Slide">
  <p:cSld name="Purple Title_2_1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Google Shape;464;p70"/>
          <p:cNvPicPr preferRelativeResize="0"/>
          <p:nvPr/>
        </p:nvPicPr>
        <p:blipFill rotWithShape="1">
          <a:blip r:embed="rId3">
            <a:alphaModFix/>
          </a:blip>
          <a:srcRect b="0" l="0" r="0" t="9"/>
          <a:stretch/>
        </p:blipFill>
        <p:spPr>
          <a:xfrm>
            <a:off x="10717756" y="6129425"/>
            <a:ext cx="1293525" cy="543899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70"/>
          <p:cNvSpPr txBox="1"/>
          <p:nvPr>
            <p:ph type="title"/>
          </p:nvPr>
        </p:nvSpPr>
        <p:spPr>
          <a:xfrm>
            <a:off x="1745583" y="3800075"/>
            <a:ext cx="6764700" cy="5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None/>
              <a:defRPr i="0" sz="2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1900">
                <a:solidFill>
                  <a:srgbClr val="FFFFFF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1900">
                <a:solidFill>
                  <a:srgbClr val="FFFFFF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1900">
                <a:solidFill>
                  <a:srgbClr val="FFFFFF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1900">
                <a:solidFill>
                  <a:srgbClr val="FFFFFF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1900">
                <a:solidFill>
                  <a:srgbClr val="FFFFFF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1900">
                <a:solidFill>
                  <a:srgbClr val="FFFFFF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1900">
                <a:solidFill>
                  <a:srgbClr val="FFFFFF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19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66" name="Google Shape;466;p70"/>
          <p:cNvSpPr txBox="1"/>
          <p:nvPr>
            <p:ph idx="2" type="title"/>
          </p:nvPr>
        </p:nvSpPr>
        <p:spPr>
          <a:xfrm>
            <a:off x="1745583" y="1845100"/>
            <a:ext cx="6764700" cy="19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oboto Black"/>
              <a:buNone/>
              <a:defRPr i="0" sz="6000" u="none" cap="none" strike="noStrik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19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19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19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19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19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19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19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19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467" name="Google Shape;467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86795" y="265850"/>
            <a:ext cx="2329549" cy="1059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ream Teams Section Break ">
  <p:cSld name="CUSTOM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Google Shape;469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7544" y="6330287"/>
            <a:ext cx="970786" cy="410525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71"/>
          <p:cNvSpPr txBox="1"/>
          <p:nvPr>
            <p:ph idx="12" type="sldNum"/>
          </p:nvPr>
        </p:nvSpPr>
        <p:spPr>
          <a:xfrm>
            <a:off x="11355000" y="6371741"/>
            <a:ext cx="608400" cy="3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1" name="Google Shape;471;p71"/>
          <p:cNvSpPr txBox="1"/>
          <p:nvPr>
            <p:ph type="title"/>
          </p:nvPr>
        </p:nvSpPr>
        <p:spPr>
          <a:xfrm>
            <a:off x="766817" y="2436775"/>
            <a:ext cx="10672500" cy="11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oboto Black"/>
              <a:buNone/>
              <a:defRPr i="0" sz="6000" u="none" cap="none" strike="noStrik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472" name="Google Shape;472;p71"/>
          <p:cNvSpPr txBox="1"/>
          <p:nvPr>
            <p:ph idx="2" type="title"/>
          </p:nvPr>
        </p:nvSpPr>
        <p:spPr>
          <a:xfrm>
            <a:off x="766817" y="3583675"/>
            <a:ext cx="106725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  <a:defRPr i="0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pic>
        <p:nvPicPr>
          <p:cNvPr id="473" name="Google Shape;473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4368" y="246600"/>
            <a:ext cx="1442899" cy="656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Body Slide">
  <p:cSld name="Basic Slide Green">
    <p:bg>
      <p:bgPr>
        <a:solidFill>
          <a:schemeClr val="lt1"/>
        </a:solidFill>
      </p:bgPr>
    </p:bg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72"/>
          <p:cNvSpPr txBox="1"/>
          <p:nvPr>
            <p:ph idx="12" type="sldNum"/>
          </p:nvPr>
        </p:nvSpPr>
        <p:spPr>
          <a:xfrm>
            <a:off x="11355000" y="6371741"/>
            <a:ext cx="608400" cy="3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76" name="Google Shape;476;p7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88299" y="223800"/>
            <a:ext cx="974799" cy="410525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72"/>
          <p:cNvSpPr txBox="1"/>
          <p:nvPr>
            <p:ph type="title"/>
          </p:nvPr>
        </p:nvSpPr>
        <p:spPr>
          <a:xfrm>
            <a:off x="766817" y="570275"/>
            <a:ext cx="10672500" cy="7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Black"/>
              <a:buNone/>
              <a:defRPr i="0" sz="3600" u="none" cap="none" strike="noStrike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478" name="Google Shape;478;p72"/>
          <p:cNvSpPr txBox="1"/>
          <p:nvPr>
            <p:ph idx="1" type="body"/>
          </p:nvPr>
        </p:nvSpPr>
        <p:spPr>
          <a:xfrm>
            <a:off x="766821" y="1327168"/>
            <a:ext cx="10672500" cy="44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•"/>
              <a:defRPr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pic>
        <p:nvPicPr>
          <p:cNvPr id="479" name="Google Shape;479;p72"/>
          <p:cNvPicPr preferRelativeResize="0"/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9657777" y="179512"/>
            <a:ext cx="1097380" cy="499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Slide Blue">
  <p:cSld name="Basic Slide Green_1_1_1_2">
    <p:bg>
      <p:bgPr>
        <a:solidFill>
          <a:schemeClr val="lt1"/>
        </a:solidFill>
      </p:bgPr>
    </p:bg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73"/>
          <p:cNvSpPr txBox="1"/>
          <p:nvPr>
            <p:ph idx="12" type="sldNum"/>
          </p:nvPr>
        </p:nvSpPr>
        <p:spPr>
          <a:xfrm>
            <a:off x="11355000" y="6371741"/>
            <a:ext cx="608400" cy="3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82" name="Google Shape;482;p7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88299" y="223800"/>
            <a:ext cx="974799" cy="410525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73"/>
          <p:cNvSpPr txBox="1"/>
          <p:nvPr>
            <p:ph type="title"/>
          </p:nvPr>
        </p:nvSpPr>
        <p:spPr>
          <a:xfrm>
            <a:off x="766817" y="570275"/>
            <a:ext cx="10672500" cy="7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Black"/>
              <a:buNone/>
              <a:defRPr i="0" sz="3600" u="none" cap="none" strike="noStrike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484" name="Google Shape;484;p73"/>
          <p:cNvSpPr txBox="1"/>
          <p:nvPr>
            <p:ph idx="1" type="body"/>
          </p:nvPr>
        </p:nvSpPr>
        <p:spPr>
          <a:xfrm>
            <a:off x="766821" y="1327168"/>
            <a:ext cx="10672500" cy="44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•"/>
              <a:defRPr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pic>
        <p:nvPicPr>
          <p:cNvPr id="485" name="Google Shape;485;p73"/>
          <p:cNvPicPr preferRelativeResize="0"/>
          <p:nvPr/>
        </p:nvPicPr>
        <p:blipFill rotWithShape="1">
          <a:blip r:embed="rId3">
            <a:alphaModFix/>
          </a:blip>
          <a:srcRect b="0" l="85370" r="12649" t="0"/>
          <a:stretch/>
        </p:blipFill>
        <p:spPr>
          <a:xfrm>
            <a:off x="-1" y="0"/>
            <a:ext cx="241260" cy="685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73"/>
          <p:cNvPicPr preferRelativeResize="0"/>
          <p:nvPr/>
        </p:nvPicPr>
        <p:blipFill>
          <a:blip r:embed="rId4">
            <a:alphaModFix amt="36000"/>
          </a:blip>
          <a:stretch>
            <a:fillRect/>
          </a:stretch>
        </p:blipFill>
        <p:spPr>
          <a:xfrm>
            <a:off x="9657777" y="179512"/>
            <a:ext cx="1097380" cy="499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Slide Pink">
  <p:cSld name="Basic Slide Green_1_1_1_2_1">
    <p:bg>
      <p:bgPr>
        <a:solidFill>
          <a:schemeClr val="lt1"/>
        </a:solidFill>
      </p:bgPr>
    </p:bg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74"/>
          <p:cNvSpPr txBox="1"/>
          <p:nvPr>
            <p:ph idx="12" type="sldNum"/>
          </p:nvPr>
        </p:nvSpPr>
        <p:spPr>
          <a:xfrm>
            <a:off x="11355000" y="6371741"/>
            <a:ext cx="608400" cy="3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89" name="Google Shape;489;p7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88299" y="223800"/>
            <a:ext cx="974799" cy="410525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74"/>
          <p:cNvSpPr txBox="1"/>
          <p:nvPr>
            <p:ph type="title"/>
          </p:nvPr>
        </p:nvSpPr>
        <p:spPr>
          <a:xfrm>
            <a:off x="766817" y="570275"/>
            <a:ext cx="10672500" cy="7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Black"/>
              <a:buNone/>
              <a:defRPr i="0" sz="3600" u="none" cap="none" strike="noStrike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491" name="Google Shape;491;p74"/>
          <p:cNvSpPr txBox="1"/>
          <p:nvPr>
            <p:ph idx="1" type="body"/>
          </p:nvPr>
        </p:nvSpPr>
        <p:spPr>
          <a:xfrm>
            <a:off x="766821" y="1327168"/>
            <a:ext cx="10672500" cy="44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•"/>
              <a:defRPr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pic>
        <p:nvPicPr>
          <p:cNvPr id="492" name="Google Shape;492;p74"/>
          <p:cNvPicPr preferRelativeResize="0"/>
          <p:nvPr/>
        </p:nvPicPr>
        <p:blipFill rotWithShape="1">
          <a:blip r:embed="rId3">
            <a:alphaModFix/>
          </a:blip>
          <a:srcRect b="0" l="7259" r="90761" t="0"/>
          <a:stretch/>
        </p:blipFill>
        <p:spPr>
          <a:xfrm>
            <a:off x="-1" y="0"/>
            <a:ext cx="241260" cy="685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74"/>
          <p:cNvPicPr preferRelativeResize="0"/>
          <p:nvPr/>
        </p:nvPicPr>
        <p:blipFill>
          <a:blip r:embed="rId4">
            <a:alphaModFix amt="36000"/>
          </a:blip>
          <a:stretch>
            <a:fillRect/>
          </a:stretch>
        </p:blipFill>
        <p:spPr>
          <a:xfrm>
            <a:off x="9657777" y="179512"/>
            <a:ext cx="1097380" cy="499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-Big Point B">
  <p:cSld name="CUSTOM_3">
    <p:bg>
      <p:bgPr>
        <a:solidFill>
          <a:schemeClr val="dk2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8"/>
          <p:cNvPicPr preferRelativeResize="0"/>
          <p:nvPr/>
        </p:nvPicPr>
        <p:blipFill rotWithShape="1">
          <a:blip r:embed="rId2">
            <a:alphaModFix/>
          </a:blip>
          <a:srcRect b="0" l="18120" r="0" t="0"/>
          <a:stretch/>
        </p:blipFill>
        <p:spPr>
          <a:xfrm>
            <a:off x="0" y="0"/>
            <a:ext cx="1219199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8"/>
          <p:cNvSpPr/>
          <p:nvPr/>
        </p:nvSpPr>
        <p:spPr>
          <a:xfrm>
            <a:off x="-18100" y="-6025"/>
            <a:ext cx="10091100" cy="62952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8"/>
          <p:cNvSpPr txBox="1"/>
          <p:nvPr>
            <p:ph idx="1" type="subTitle"/>
          </p:nvPr>
        </p:nvSpPr>
        <p:spPr>
          <a:xfrm>
            <a:off x="857250" y="693375"/>
            <a:ext cx="9328800" cy="56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  <a:defRPr b="0" i="0" sz="9000" u="none" cap="none" strike="noStrik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8"/>
          <p:cNvSpPr/>
          <p:nvPr/>
        </p:nvSpPr>
        <p:spPr>
          <a:xfrm>
            <a:off x="-18100" y="6282300"/>
            <a:ext cx="12210000" cy="582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8"/>
          <p:cNvSpPr txBox="1"/>
          <p:nvPr/>
        </p:nvSpPr>
        <p:spPr>
          <a:xfrm>
            <a:off x="726850" y="6289200"/>
            <a:ext cx="35052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182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D9D2E9"/>
                </a:solidFill>
                <a:latin typeface="Arial"/>
                <a:ea typeface="Arial"/>
                <a:cs typeface="Arial"/>
                <a:sym typeface="Arial"/>
              </a:rPr>
              <a:t>THE PREDICTIVE INDEX</a:t>
            </a:r>
            <a:endParaRPr b="1" i="0" sz="1600" u="none" cap="none" strike="noStrike">
              <a:solidFill>
                <a:srgbClr val="D9D2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11097870" y="6412471"/>
            <a:ext cx="954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4" name="Google Shape;54;p8"/>
          <p:cNvPicPr preferRelativeResize="0"/>
          <p:nvPr/>
        </p:nvPicPr>
        <p:blipFill rotWithShape="1">
          <a:blip r:embed="rId3">
            <a:alphaModFix amt="22000"/>
          </a:blip>
          <a:srcRect b="0" l="0" r="0" t="0"/>
          <a:stretch/>
        </p:blipFill>
        <p:spPr>
          <a:xfrm>
            <a:off x="174171" y="6338400"/>
            <a:ext cx="477300" cy="47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ream Teams Quote">
  <p:cSld name="Basic Slide Green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75"/>
          <p:cNvSpPr txBox="1"/>
          <p:nvPr>
            <p:ph idx="1" type="subTitle"/>
          </p:nvPr>
        </p:nvSpPr>
        <p:spPr>
          <a:xfrm>
            <a:off x="1689998" y="4746200"/>
            <a:ext cx="88119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96" name="Google Shape;496;p75"/>
          <p:cNvSpPr txBox="1"/>
          <p:nvPr>
            <p:ph idx="2" type="subTitle"/>
          </p:nvPr>
        </p:nvSpPr>
        <p:spPr>
          <a:xfrm>
            <a:off x="1689998" y="2559750"/>
            <a:ext cx="8811900" cy="21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497" name="Google Shape;497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90300" y="223800"/>
            <a:ext cx="970786" cy="410525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75"/>
          <p:cNvSpPr txBox="1"/>
          <p:nvPr>
            <p:ph idx="12" type="sldNum"/>
          </p:nvPr>
        </p:nvSpPr>
        <p:spPr>
          <a:xfrm>
            <a:off x="11355000" y="6371741"/>
            <a:ext cx="608400" cy="3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99" name="Google Shape;499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57766" y="179500"/>
            <a:ext cx="1097402" cy="499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Slide Pink 2">
  <p:cSld name="Basic Slide Green_1_1_1_1_2">
    <p:bg>
      <p:bgPr>
        <a:solidFill>
          <a:schemeClr val="lt1"/>
        </a:solidFill>
      </p:bgPr>
    </p:bg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76"/>
          <p:cNvSpPr txBox="1"/>
          <p:nvPr>
            <p:ph idx="12" type="sldNum"/>
          </p:nvPr>
        </p:nvSpPr>
        <p:spPr>
          <a:xfrm>
            <a:off x="11355000" y="6371741"/>
            <a:ext cx="608400" cy="3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02" name="Google Shape;502;p7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88299" y="223800"/>
            <a:ext cx="974556" cy="410422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76"/>
          <p:cNvSpPr/>
          <p:nvPr/>
        </p:nvSpPr>
        <p:spPr>
          <a:xfrm>
            <a:off x="-6052" y="-4800"/>
            <a:ext cx="241200" cy="6867600"/>
          </a:xfrm>
          <a:prstGeom prst="rect">
            <a:avLst/>
          </a:prstGeom>
          <a:gradFill>
            <a:gsLst>
              <a:gs pos="0">
                <a:srgbClr val="F84568"/>
              </a:gs>
              <a:gs pos="100000">
                <a:srgbClr val="5000A8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76"/>
          <p:cNvSpPr txBox="1"/>
          <p:nvPr>
            <p:ph type="title"/>
          </p:nvPr>
        </p:nvSpPr>
        <p:spPr>
          <a:xfrm>
            <a:off x="766817" y="570275"/>
            <a:ext cx="10672500" cy="7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Black"/>
              <a:buNone/>
              <a:defRPr i="0" sz="3600" u="none" cap="none" strike="noStrike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505" name="Google Shape;505;p76"/>
          <p:cNvSpPr txBox="1"/>
          <p:nvPr>
            <p:ph idx="1" type="body"/>
          </p:nvPr>
        </p:nvSpPr>
        <p:spPr>
          <a:xfrm>
            <a:off x="766821" y="1327168"/>
            <a:ext cx="10672500" cy="44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•"/>
              <a:defRPr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Purple Title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78"/>
          <p:cNvSpPr/>
          <p:nvPr/>
        </p:nvSpPr>
        <p:spPr>
          <a:xfrm rot="-5400000">
            <a:off x="8732100" y="3394800"/>
            <a:ext cx="2324700" cy="46017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09" name="Google Shape;509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81004" y="5811740"/>
            <a:ext cx="1821842" cy="766048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78"/>
          <p:cNvSpPr txBox="1"/>
          <p:nvPr>
            <p:ph type="title"/>
          </p:nvPr>
        </p:nvSpPr>
        <p:spPr>
          <a:xfrm>
            <a:off x="1364491" y="1692700"/>
            <a:ext cx="8716500" cy="1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oboto Black"/>
              <a:buNone/>
              <a:defRPr i="0" sz="6000" u="none" cap="none" strike="noStrik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511" name="Google Shape;511;p78"/>
          <p:cNvSpPr txBox="1"/>
          <p:nvPr>
            <p:ph idx="2" type="title"/>
          </p:nvPr>
        </p:nvSpPr>
        <p:spPr>
          <a:xfrm>
            <a:off x="1364491" y="3647675"/>
            <a:ext cx="8716500" cy="5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None/>
              <a:defRPr i="0" sz="2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Purple Title_2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79"/>
          <p:cNvSpPr/>
          <p:nvPr/>
        </p:nvSpPr>
        <p:spPr>
          <a:xfrm rot="-5400000">
            <a:off x="8732100" y="3394800"/>
            <a:ext cx="2324700" cy="46017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4" name="Google Shape;514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81004" y="5811740"/>
            <a:ext cx="1821842" cy="766048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79"/>
          <p:cNvSpPr txBox="1"/>
          <p:nvPr>
            <p:ph type="title"/>
          </p:nvPr>
        </p:nvSpPr>
        <p:spPr>
          <a:xfrm>
            <a:off x="1364491" y="3647675"/>
            <a:ext cx="8716500" cy="5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None/>
              <a:defRPr i="0" sz="2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516" name="Google Shape;516;p79"/>
          <p:cNvSpPr txBox="1"/>
          <p:nvPr>
            <p:ph idx="2" type="title"/>
          </p:nvPr>
        </p:nvSpPr>
        <p:spPr>
          <a:xfrm>
            <a:off x="1364491" y="1692700"/>
            <a:ext cx="8716500" cy="1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oboto Black"/>
              <a:buNone/>
              <a:defRPr i="0" sz="6000" u="none" cap="none" strike="noStrik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Purple">
  <p:cSld name="Purple Title_2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Google Shape;518;p80"/>
          <p:cNvPicPr preferRelativeResize="0"/>
          <p:nvPr/>
        </p:nvPicPr>
        <p:blipFill rotWithShape="1">
          <a:blip r:embed="rId3">
            <a:alphaModFix/>
          </a:blip>
          <a:srcRect b="0" l="0" r="0" t="9"/>
          <a:stretch/>
        </p:blipFill>
        <p:spPr>
          <a:xfrm>
            <a:off x="10081004" y="5811740"/>
            <a:ext cx="1821839" cy="766049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80"/>
          <p:cNvSpPr txBox="1"/>
          <p:nvPr>
            <p:ph type="title"/>
          </p:nvPr>
        </p:nvSpPr>
        <p:spPr>
          <a:xfrm>
            <a:off x="1364491" y="3647675"/>
            <a:ext cx="6764700" cy="5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i="0" sz="2400" u="none" cap="none" strike="noStrike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520" name="Google Shape;520;p80"/>
          <p:cNvSpPr txBox="1"/>
          <p:nvPr>
            <p:ph idx="2" type="title"/>
          </p:nvPr>
        </p:nvSpPr>
        <p:spPr>
          <a:xfrm>
            <a:off x="1364491" y="1692700"/>
            <a:ext cx="6764700" cy="1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Font typeface="Roboto Black"/>
              <a:buNone/>
              <a:defRPr i="0" sz="6000" u="none" cap="none" strike="noStrike"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Blue">
  <p:cSld name="Purple Title_2_1_1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522;p81"/>
          <p:cNvPicPr preferRelativeResize="0"/>
          <p:nvPr/>
        </p:nvPicPr>
        <p:blipFill rotWithShape="1">
          <a:blip r:embed="rId3">
            <a:alphaModFix/>
          </a:blip>
          <a:srcRect b="0" l="0" r="0" t="9"/>
          <a:stretch/>
        </p:blipFill>
        <p:spPr>
          <a:xfrm>
            <a:off x="10081004" y="5811740"/>
            <a:ext cx="1821839" cy="766049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81"/>
          <p:cNvSpPr txBox="1"/>
          <p:nvPr>
            <p:ph type="title"/>
          </p:nvPr>
        </p:nvSpPr>
        <p:spPr>
          <a:xfrm>
            <a:off x="1364491" y="3647675"/>
            <a:ext cx="6764700" cy="5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i="0" sz="2400" u="none" cap="none" strike="noStrike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524" name="Google Shape;524;p81"/>
          <p:cNvSpPr txBox="1"/>
          <p:nvPr>
            <p:ph idx="2" type="title"/>
          </p:nvPr>
        </p:nvSpPr>
        <p:spPr>
          <a:xfrm>
            <a:off x="1364491" y="1692700"/>
            <a:ext cx="6764700" cy="1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Font typeface="Roboto Black"/>
              <a:buNone/>
              <a:defRPr i="0" sz="6000" u="none" cap="none" strike="noStrike"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Pink">
  <p:cSld name="Purple Title_2_1_1_1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" name="Google Shape;526;p82"/>
          <p:cNvPicPr preferRelativeResize="0"/>
          <p:nvPr/>
        </p:nvPicPr>
        <p:blipFill rotWithShape="1">
          <a:blip r:embed="rId3">
            <a:alphaModFix/>
          </a:blip>
          <a:srcRect b="0" l="0" r="0" t="9"/>
          <a:stretch/>
        </p:blipFill>
        <p:spPr>
          <a:xfrm>
            <a:off x="10081004" y="5811740"/>
            <a:ext cx="1821839" cy="766049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82"/>
          <p:cNvSpPr txBox="1"/>
          <p:nvPr>
            <p:ph type="title"/>
          </p:nvPr>
        </p:nvSpPr>
        <p:spPr>
          <a:xfrm>
            <a:off x="1364491" y="3647675"/>
            <a:ext cx="6764700" cy="5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i="0" sz="2400" u="none" cap="none" strike="noStrike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528" name="Google Shape;528;p82"/>
          <p:cNvSpPr txBox="1"/>
          <p:nvPr>
            <p:ph idx="2" type="title"/>
          </p:nvPr>
        </p:nvSpPr>
        <p:spPr>
          <a:xfrm>
            <a:off x="1364491" y="1692700"/>
            <a:ext cx="6764700" cy="1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Font typeface="Roboto Black"/>
              <a:buNone/>
              <a:defRPr i="0" sz="6000" u="none" cap="none" strike="noStrike"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Orange">
  <p:cSld name="Purple Title_2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Google Shape;530;p83"/>
          <p:cNvPicPr preferRelativeResize="0"/>
          <p:nvPr/>
        </p:nvPicPr>
        <p:blipFill rotWithShape="1">
          <a:blip r:embed="rId3">
            <a:alphaModFix/>
          </a:blip>
          <a:srcRect b="0" l="0" r="0" t="9"/>
          <a:stretch/>
        </p:blipFill>
        <p:spPr>
          <a:xfrm>
            <a:off x="10081004" y="5811740"/>
            <a:ext cx="1821839" cy="766049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83"/>
          <p:cNvSpPr txBox="1"/>
          <p:nvPr>
            <p:ph type="title"/>
          </p:nvPr>
        </p:nvSpPr>
        <p:spPr>
          <a:xfrm>
            <a:off x="1364491" y="3647675"/>
            <a:ext cx="6764700" cy="5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i="0" sz="2400" u="none" cap="none" strike="noStrike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532" name="Google Shape;532;p83"/>
          <p:cNvSpPr txBox="1"/>
          <p:nvPr>
            <p:ph idx="2" type="title"/>
          </p:nvPr>
        </p:nvSpPr>
        <p:spPr>
          <a:xfrm>
            <a:off x="1364491" y="1692700"/>
            <a:ext cx="6764700" cy="1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Font typeface="Roboto Black"/>
              <a:buNone/>
              <a:defRPr i="0" sz="6000" u="none" cap="none" strike="noStrike"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 Purple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" name="Google Shape;534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90300" y="223800"/>
            <a:ext cx="970786" cy="410525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84"/>
          <p:cNvSpPr txBox="1"/>
          <p:nvPr>
            <p:ph idx="12" type="sldNum"/>
          </p:nvPr>
        </p:nvSpPr>
        <p:spPr>
          <a:xfrm>
            <a:off x="11355000" y="6371741"/>
            <a:ext cx="608400" cy="3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6" name="Google Shape;536;p84"/>
          <p:cNvSpPr txBox="1"/>
          <p:nvPr>
            <p:ph type="title"/>
          </p:nvPr>
        </p:nvSpPr>
        <p:spPr>
          <a:xfrm>
            <a:off x="766817" y="2436775"/>
            <a:ext cx="10672500" cy="11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oboto Black"/>
              <a:buNone/>
              <a:defRPr i="0" sz="6000" u="none" cap="none" strike="noStrik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537" name="Google Shape;537;p84"/>
          <p:cNvSpPr txBox="1"/>
          <p:nvPr>
            <p:ph idx="2" type="title"/>
          </p:nvPr>
        </p:nvSpPr>
        <p:spPr>
          <a:xfrm>
            <a:off x="766817" y="3583675"/>
            <a:ext cx="106725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Roboto"/>
              <a:buNone/>
              <a:defRPr i="0" sz="19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 Blue">
  <p:cSld name="CUSTOM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Google Shape;539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90300" y="223800"/>
            <a:ext cx="970786" cy="410525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85"/>
          <p:cNvSpPr txBox="1"/>
          <p:nvPr>
            <p:ph idx="12" type="sldNum"/>
          </p:nvPr>
        </p:nvSpPr>
        <p:spPr>
          <a:xfrm>
            <a:off x="11355000" y="6371741"/>
            <a:ext cx="608400" cy="3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1" name="Google Shape;541;p85"/>
          <p:cNvSpPr txBox="1"/>
          <p:nvPr>
            <p:ph type="title"/>
          </p:nvPr>
        </p:nvSpPr>
        <p:spPr>
          <a:xfrm>
            <a:off x="766817" y="2436775"/>
            <a:ext cx="10672500" cy="11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oboto Black"/>
              <a:buNone/>
              <a:defRPr i="0" sz="6000" u="none" cap="none" strike="noStrik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542" name="Google Shape;542;p85"/>
          <p:cNvSpPr txBox="1"/>
          <p:nvPr>
            <p:ph idx="2" type="title"/>
          </p:nvPr>
        </p:nvSpPr>
        <p:spPr>
          <a:xfrm>
            <a:off x="766817" y="3583675"/>
            <a:ext cx="106725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Roboto"/>
              <a:buNone/>
              <a:defRPr i="0" sz="19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Regular Slide Gray">
  <p:cSld name="Basic Slide Green">
    <p:bg>
      <p:bgPr>
        <a:solidFill>
          <a:schemeClr val="l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type="title"/>
          </p:nvPr>
        </p:nvSpPr>
        <p:spPr>
          <a:xfrm>
            <a:off x="455825" y="570275"/>
            <a:ext cx="110781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7" name="Google Shape;57;p9"/>
          <p:cNvSpPr txBox="1"/>
          <p:nvPr>
            <p:ph idx="1" type="body"/>
          </p:nvPr>
        </p:nvSpPr>
        <p:spPr>
          <a:xfrm>
            <a:off x="554925" y="1327150"/>
            <a:ext cx="10978200" cy="44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9"/>
          <p:cNvSpPr txBox="1"/>
          <p:nvPr/>
        </p:nvSpPr>
        <p:spPr>
          <a:xfrm>
            <a:off x="726850" y="6289200"/>
            <a:ext cx="35052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182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THE PREDICTIVE INDEX</a:t>
            </a:r>
            <a:endParaRPr b="1" i="0" sz="16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9"/>
          <p:cNvSpPr txBox="1"/>
          <p:nvPr>
            <p:ph idx="12" type="sldNum"/>
          </p:nvPr>
        </p:nvSpPr>
        <p:spPr>
          <a:xfrm>
            <a:off x="11097870" y="6412471"/>
            <a:ext cx="954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0" name="Google Shape;60;p9"/>
          <p:cNvPicPr preferRelativeResize="0"/>
          <p:nvPr/>
        </p:nvPicPr>
        <p:blipFill rotWithShape="1">
          <a:blip r:embed="rId2">
            <a:alphaModFix amt="22000"/>
          </a:blip>
          <a:srcRect b="0" l="0" r="0" t="0"/>
          <a:stretch/>
        </p:blipFill>
        <p:spPr>
          <a:xfrm>
            <a:off x="174171" y="6338400"/>
            <a:ext cx="477300" cy="47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 Pink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4" name="Google Shape;544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90300" y="223800"/>
            <a:ext cx="970786" cy="410525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p86"/>
          <p:cNvSpPr txBox="1"/>
          <p:nvPr>
            <p:ph idx="12" type="sldNum"/>
          </p:nvPr>
        </p:nvSpPr>
        <p:spPr>
          <a:xfrm>
            <a:off x="11355000" y="6371741"/>
            <a:ext cx="608400" cy="3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6" name="Google Shape;546;p86"/>
          <p:cNvSpPr txBox="1"/>
          <p:nvPr>
            <p:ph type="title"/>
          </p:nvPr>
        </p:nvSpPr>
        <p:spPr>
          <a:xfrm>
            <a:off x="766817" y="2436775"/>
            <a:ext cx="10672500" cy="11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oboto Black"/>
              <a:buNone/>
              <a:defRPr i="0" sz="6000" u="none" cap="none" strike="noStrik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547" name="Google Shape;547;p86"/>
          <p:cNvSpPr txBox="1"/>
          <p:nvPr>
            <p:ph idx="2" type="title"/>
          </p:nvPr>
        </p:nvSpPr>
        <p:spPr>
          <a:xfrm>
            <a:off x="766817" y="3583675"/>
            <a:ext cx="106725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Roboto"/>
              <a:buNone/>
              <a:defRPr i="0" sz="19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 Orange">
  <p:cSld name="CUSTOM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Google Shape;549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90300" y="223800"/>
            <a:ext cx="970786" cy="410525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87"/>
          <p:cNvSpPr txBox="1"/>
          <p:nvPr>
            <p:ph idx="12" type="sldNum"/>
          </p:nvPr>
        </p:nvSpPr>
        <p:spPr>
          <a:xfrm>
            <a:off x="11355000" y="6371741"/>
            <a:ext cx="608400" cy="3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1" name="Google Shape;551;p87"/>
          <p:cNvSpPr txBox="1"/>
          <p:nvPr>
            <p:ph type="title"/>
          </p:nvPr>
        </p:nvSpPr>
        <p:spPr>
          <a:xfrm>
            <a:off x="766817" y="2436775"/>
            <a:ext cx="10672500" cy="11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oboto Black"/>
              <a:buNone/>
              <a:defRPr i="0" sz="6000" u="none" cap="none" strike="noStrik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552" name="Google Shape;552;p87"/>
          <p:cNvSpPr txBox="1"/>
          <p:nvPr>
            <p:ph idx="2" type="title"/>
          </p:nvPr>
        </p:nvSpPr>
        <p:spPr>
          <a:xfrm>
            <a:off x="766817" y="3583675"/>
            <a:ext cx="106725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Roboto"/>
              <a:buNone/>
              <a:defRPr i="0" sz="19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Slide">
  <p:cSld name="Basic Slide Green">
    <p:bg>
      <p:bgPr>
        <a:solidFill>
          <a:schemeClr val="lt1"/>
        </a:solidFill>
      </p:bgPr>
    </p:bg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88"/>
          <p:cNvSpPr txBox="1"/>
          <p:nvPr>
            <p:ph idx="12" type="sldNum"/>
          </p:nvPr>
        </p:nvSpPr>
        <p:spPr>
          <a:xfrm>
            <a:off x="11355000" y="6371741"/>
            <a:ext cx="608400" cy="3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55" name="Google Shape;555;p8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88299" y="223800"/>
            <a:ext cx="974801" cy="410526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88"/>
          <p:cNvSpPr txBox="1"/>
          <p:nvPr>
            <p:ph type="title"/>
          </p:nvPr>
        </p:nvSpPr>
        <p:spPr>
          <a:xfrm>
            <a:off x="766817" y="570275"/>
            <a:ext cx="10672500" cy="7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Black"/>
              <a:buNone/>
              <a:defRPr i="0" sz="3600" u="none" cap="none" strike="noStrike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557" name="Google Shape;557;p88"/>
          <p:cNvSpPr txBox="1"/>
          <p:nvPr>
            <p:ph idx="1" type="body"/>
          </p:nvPr>
        </p:nvSpPr>
        <p:spPr>
          <a:xfrm>
            <a:off x="766821" y="1327168"/>
            <a:ext cx="10672500" cy="44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•"/>
              <a:defRPr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Slide Purple">
  <p:cSld name="Basic Slide Green_1_1_1_2">
    <p:bg>
      <p:bgPr>
        <a:solidFill>
          <a:schemeClr val="lt1"/>
        </a:solidFill>
      </p:bgPr>
    </p:bg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89"/>
          <p:cNvSpPr txBox="1"/>
          <p:nvPr>
            <p:ph idx="12" type="sldNum"/>
          </p:nvPr>
        </p:nvSpPr>
        <p:spPr>
          <a:xfrm>
            <a:off x="11355000" y="6371741"/>
            <a:ext cx="608400" cy="3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0" name="Google Shape;560;p89"/>
          <p:cNvSpPr/>
          <p:nvPr/>
        </p:nvSpPr>
        <p:spPr>
          <a:xfrm>
            <a:off x="-6052" y="-4800"/>
            <a:ext cx="241200" cy="686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1" name="Google Shape;561;p8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88299" y="223800"/>
            <a:ext cx="974801" cy="410526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89"/>
          <p:cNvSpPr txBox="1"/>
          <p:nvPr>
            <p:ph type="title"/>
          </p:nvPr>
        </p:nvSpPr>
        <p:spPr>
          <a:xfrm>
            <a:off x="766817" y="570275"/>
            <a:ext cx="10672500" cy="7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Black"/>
              <a:buNone/>
              <a:defRPr i="0" sz="3600" u="none" cap="none" strike="noStrike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Slide Blue">
  <p:cSld name="Basic Slide Green_1_1_1_2_1">
    <p:bg>
      <p:bgPr>
        <a:solidFill>
          <a:schemeClr val="lt1"/>
        </a:solidFill>
      </p:bgPr>
    </p:bg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90"/>
          <p:cNvSpPr txBox="1"/>
          <p:nvPr>
            <p:ph idx="12" type="sldNum"/>
          </p:nvPr>
        </p:nvSpPr>
        <p:spPr>
          <a:xfrm>
            <a:off x="11355000" y="6371741"/>
            <a:ext cx="608400" cy="3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65" name="Google Shape;565;p9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88299" y="223800"/>
            <a:ext cx="974801" cy="410526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p90"/>
          <p:cNvSpPr txBox="1"/>
          <p:nvPr>
            <p:ph type="title"/>
          </p:nvPr>
        </p:nvSpPr>
        <p:spPr>
          <a:xfrm>
            <a:off x="766817" y="570275"/>
            <a:ext cx="10672500" cy="7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Black"/>
              <a:buNone/>
              <a:defRPr i="0" sz="3600" u="none" cap="none" strike="noStrike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567" name="Google Shape;567;p90"/>
          <p:cNvSpPr/>
          <p:nvPr/>
        </p:nvSpPr>
        <p:spPr>
          <a:xfrm>
            <a:off x="-6052" y="-4800"/>
            <a:ext cx="241200" cy="6867600"/>
          </a:xfrm>
          <a:prstGeom prst="rect">
            <a:avLst/>
          </a:prstGeom>
          <a:gradFill>
            <a:gsLst>
              <a:gs pos="0">
                <a:srgbClr val="5000A8"/>
              </a:gs>
              <a:gs pos="100000">
                <a:srgbClr val="33A8D3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Slide Pink">
  <p:cSld name="Basic Slide Green_1_1_1_1">
    <p:bg>
      <p:bgPr>
        <a:solidFill>
          <a:schemeClr val="lt1"/>
        </a:solidFill>
      </p:bgPr>
    </p:bg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91"/>
          <p:cNvSpPr txBox="1"/>
          <p:nvPr>
            <p:ph idx="12" type="sldNum"/>
          </p:nvPr>
        </p:nvSpPr>
        <p:spPr>
          <a:xfrm>
            <a:off x="11355000" y="6371741"/>
            <a:ext cx="608400" cy="3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70" name="Google Shape;570;p9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88299" y="223800"/>
            <a:ext cx="974801" cy="410526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p91"/>
          <p:cNvSpPr/>
          <p:nvPr/>
        </p:nvSpPr>
        <p:spPr>
          <a:xfrm>
            <a:off x="-6052" y="-4800"/>
            <a:ext cx="241200" cy="6867600"/>
          </a:xfrm>
          <a:prstGeom prst="rect">
            <a:avLst/>
          </a:prstGeom>
          <a:gradFill>
            <a:gsLst>
              <a:gs pos="0">
                <a:srgbClr val="F84568"/>
              </a:gs>
              <a:gs pos="100000">
                <a:srgbClr val="5000A8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91"/>
          <p:cNvSpPr txBox="1"/>
          <p:nvPr>
            <p:ph type="title"/>
          </p:nvPr>
        </p:nvSpPr>
        <p:spPr>
          <a:xfrm>
            <a:off x="766817" y="570275"/>
            <a:ext cx="10672500" cy="7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Black"/>
              <a:buNone/>
              <a:defRPr i="0" sz="3600" u="none" cap="none" strike="noStrike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Slide Orange">
  <p:cSld name="Basic Slide Green_1_1_1_1_1_1">
    <p:bg>
      <p:bgPr>
        <a:solidFill>
          <a:schemeClr val="lt1"/>
        </a:solidFill>
      </p:bgPr>
    </p:bg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92"/>
          <p:cNvSpPr txBox="1"/>
          <p:nvPr>
            <p:ph idx="12" type="sldNum"/>
          </p:nvPr>
        </p:nvSpPr>
        <p:spPr>
          <a:xfrm>
            <a:off x="11355000" y="6371741"/>
            <a:ext cx="608400" cy="3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75" name="Google Shape;575;p9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88299" y="223800"/>
            <a:ext cx="974801" cy="410526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92"/>
          <p:cNvSpPr/>
          <p:nvPr/>
        </p:nvSpPr>
        <p:spPr>
          <a:xfrm>
            <a:off x="-6052" y="-4800"/>
            <a:ext cx="241200" cy="6867600"/>
          </a:xfrm>
          <a:prstGeom prst="rect">
            <a:avLst/>
          </a:prstGeom>
          <a:gradFill>
            <a:gsLst>
              <a:gs pos="0">
                <a:srgbClr val="F58A51"/>
              </a:gs>
              <a:gs pos="100000">
                <a:srgbClr val="F84568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p92"/>
          <p:cNvSpPr txBox="1"/>
          <p:nvPr>
            <p:ph type="title"/>
          </p:nvPr>
        </p:nvSpPr>
        <p:spPr>
          <a:xfrm>
            <a:off x="766817" y="570275"/>
            <a:ext cx="10672500" cy="7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Black"/>
              <a:buNone/>
              <a:defRPr i="0" sz="3600" u="none" cap="none" strike="noStrike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Dark">
  <p:cSld name="Basic Slide Green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93"/>
          <p:cNvSpPr txBox="1"/>
          <p:nvPr>
            <p:ph idx="1" type="subTitle"/>
          </p:nvPr>
        </p:nvSpPr>
        <p:spPr>
          <a:xfrm>
            <a:off x="1689998" y="4746200"/>
            <a:ext cx="88119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/>
        </p:txBody>
      </p:sp>
      <p:sp>
        <p:nvSpPr>
          <p:cNvPr id="580" name="Google Shape;580;p93"/>
          <p:cNvSpPr txBox="1"/>
          <p:nvPr>
            <p:ph idx="2" type="subTitle"/>
          </p:nvPr>
        </p:nvSpPr>
        <p:spPr>
          <a:xfrm>
            <a:off x="1689998" y="2559750"/>
            <a:ext cx="8811900" cy="21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/>
        </p:txBody>
      </p:sp>
      <p:pic>
        <p:nvPicPr>
          <p:cNvPr id="581" name="Google Shape;581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90300" y="223800"/>
            <a:ext cx="970786" cy="410525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p93"/>
          <p:cNvSpPr txBox="1"/>
          <p:nvPr>
            <p:ph idx="12" type="sldNum"/>
          </p:nvPr>
        </p:nvSpPr>
        <p:spPr>
          <a:xfrm>
            <a:off x="11355000" y="6371741"/>
            <a:ext cx="608400" cy="3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Light">
  <p:cSld name="Basic Slide Green_1_1_1_1_1_1_1_1"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94"/>
          <p:cNvSpPr txBox="1"/>
          <p:nvPr>
            <p:ph idx="1" type="subTitle"/>
          </p:nvPr>
        </p:nvSpPr>
        <p:spPr>
          <a:xfrm>
            <a:off x="1689998" y="4746200"/>
            <a:ext cx="88119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5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/>
        </p:txBody>
      </p:sp>
      <p:sp>
        <p:nvSpPr>
          <p:cNvPr id="585" name="Google Shape;585;p94"/>
          <p:cNvSpPr txBox="1"/>
          <p:nvPr>
            <p:ph idx="2" type="subTitle"/>
          </p:nvPr>
        </p:nvSpPr>
        <p:spPr>
          <a:xfrm>
            <a:off x="1689998" y="2559750"/>
            <a:ext cx="8811900" cy="21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/>
        </p:txBody>
      </p:sp>
      <p:sp>
        <p:nvSpPr>
          <p:cNvPr id="586" name="Google Shape;586;p94"/>
          <p:cNvSpPr txBox="1"/>
          <p:nvPr>
            <p:ph idx="12" type="sldNum"/>
          </p:nvPr>
        </p:nvSpPr>
        <p:spPr>
          <a:xfrm>
            <a:off x="11355000" y="6371741"/>
            <a:ext cx="608400" cy="3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87" name="Google Shape;587;p9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88299" y="223800"/>
            <a:ext cx="974801" cy="410526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94"/>
          <p:cNvSpPr/>
          <p:nvPr/>
        </p:nvSpPr>
        <p:spPr>
          <a:xfrm>
            <a:off x="-6052" y="-4800"/>
            <a:ext cx="241200" cy="686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Background Slide">
  <p:cSld name="CUSTOM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0" name="Google Shape;590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90300" y="223800"/>
            <a:ext cx="970786" cy="410525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95"/>
          <p:cNvSpPr txBox="1"/>
          <p:nvPr>
            <p:ph idx="12" type="sldNum"/>
          </p:nvPr>
        </p:nvSpPr>
        <p:spPr>
          <a:xfrm>
            <a:off x="11355000" y="6371741"/>
            <a:ext cx="608400" cy="3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Regular Slide Numbers">
  <p:cSld name="CUSTOM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/>
        </p:nvSpPr>
        <p:spPr>
          <a:xfrm>
            <a:off x="2067900" y="2904645"/>
            <a:ext cx="17688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Fact heading</a:t>
            </a:r>
            <a:endParaRPr b="0" i="0" sz="1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0"/>
          <p:cNvSpPr txBox="1"/>
          <p:nvPr/>
        </p:nvSpPr>
        <p:spPr>
          <a:xfrm>
            <a:off x="1798500" y="3129695"/>
            <a:ext cx="23076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6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22M</a:t>
            </a:r>
            <a:endParaRPr b="1" i="0" sz="6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0"/>
          <p:cNvSpPr txBox="1"/>
          <p:nvPr/>
        </p:nvSpPr>
        <p:spPr>
          <a:xfrm>
            <a:off x="1918200" y="3966700"/>
            <a:ext cx="20682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Assessments taken</a:t>
            </a:r>
            <a:endParaRPr b="1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" name="Google Shape;65;p10"/>
          <p:cNvCxnSpPr/>
          <p:nvPr/>
        </p:nvCxnSpPr>
        <p:spPr>
          <a:xfrm>
            <a:off x="4512800" y="2904650"/>
            <a:ext cx="0" cy="183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6" name="Google Shape;66;p10"/>
          <p:cNvSpPr txBox="1"/>
          <p:nvPr/>
        </p:nvSpPr>
        <p:spPr>
          <a:xfrm>
            <a:off x="5169900" y="2904645"/>
            <a:ext cx="17688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Fact heading</a:t>
            </a:r>
            <a:endParaRPr b="0" i="0" sz="1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0"/>
          <p:cNvSpPr txBox="1"/>
          <p:nvPr/>
        </p:nvSpPr>
        <p:spPr>
          <a:xfrm>
            <a:off x="4900500" y="3129695"/>
            <a:ext cx="23076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6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6K</a:t>
            </a:r>
            <a:endParaRPr b="1" i="0" sz="6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0"/>
          <p:cNvSpPr txBox="1"/>
          <p:nvPr/>
        </p:nvSpPr>
        <p:spPr>
          <a:xfrm>
            <a:off x="5020200" y="3966700"/>
            <a:ext cx="20682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Clients worldwide</a:t>
            </a:r>
            <a:endParaRPr b="1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9" name="Google Shape;69;p10"/>
          <p:cNvCxnSpPr/>
          <p:nvPr/>
        </p:nvCxnSpPr>
        <p:spPr>
          <a:xfrm>
            <a:off x="7527100" y="2904650"/>
            <a:ext cx="0" cy="183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0" name="Google Shape;70;p10"/>
          <p:cNvSpPr txBox="1"/>
          <p:nvPr/>
        </p:nvSpPr>
        <p:spPr>
          <a:xfrm>
            <a:off x="8134600" y="2904645"/>
            <a:ext cx="17688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Fact heading</a:t>
            </a:r>
            <a:endParaRPr b="0" i="0" sz="1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0"/>
          <p:cNvSpPr txBox="1"/>
          <p:nvPr/>
        </p:nvSpPr>
        <p:spPr>
          <a:xfrm>
            <a:off x="7865200" y="3129695"/>
            <a:ext cx="23076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6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100K</a:t>
            </a:r>
            <a:endParaRPr b="1" i="0" sz="6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0"/>
          <p:cNvSpPr txBox="1"/>
          <p:nvPr/>
        </p:nvSpPr>
        <p:spPr>
          <a:xfrm>
            <a:off x="7984900" y="3966700"/>
            <a:ext cx="20682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Additional information</a:t>
            </a:r>
            <a:endParaRPr b="1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0"/>
          <p:cNvSpPr/>
          <p:nvPr/>
        </p:nvSpPr>
        <p:spPr>
          <a:xfrm>
            <a:off x="0" y="6282305"/>
            <a:ext cx="12192000" cy="57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0"/>
          <p:cNvSpPr txBox="1"/>
          <p:nvPr>
            <p:ph idx="12" type="sldNum"/>
          </p:nvPr>
        </p:nvSpPr>
        <p:spPr>
          <a:xfrm>
            <a:off x="11097870" y="6412471"/>
            <a:ext cx="954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4A7D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" name="Google Shape;75;p10"/>
          <p:cNvSpPr txBox="1"/>
          <p:nvPr>
            <p:ph type="title"/>
          </p:nvPr>
        </p:nvSpPr>
        <p:spPr>
          <a:xfrm>
            <a:off x="2067900" y="1053250"/>
            <a:ext cx="78420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0"/>
          <p:cNvSpPr txBox="1"/>
          <p:nvPr>
            <p:ph idx="1" type="subTitle"/>
          </p:nvPr>
        </p:nvSpPr>
        <p:spPr>
          <a:xfrm>
            <a:off x="2080050" y="1956225"/>
            <a:ext cx="78177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0"/>
          <p:cNvSpPr/>
          <p:nvPr/>
        </p:nvSpPr>
        <p:spPr>
          <a:xfrm>
            <a:off x="2315550" y="4676875"/>
            <a:ext cx="1273500" cy="62700"/>
          </a:xfrm>
          <a:prstGeom prst="rect">
            <a:avLst/>
          </a:prstGeom>
          <a:gradFill>
            <a:gsLst>
              <a:gs pos="0">
                <a:srgbClr val="42B0FF"/>
              </a:gs>
              <a:gs pos="100000">
                <a:srgbClr val="076EB8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0"/>
          <p:cNvSpPr/>
          <p:nvPr/>
        </p:nvSpPr>
        <p:spPr>
          <a:xfrm>
            <a:off x="5383200" y="4676875"/>
            <a:ext cx="1273500" cy="62700"/>
          </a:xfrm>
          <a:prstGeom prst="rect">
            <a:avLst/>
          </a:prstGeom>
          <a:gradFill>
            <a:gsLst>
              <a:gs pos="0">
                <a:srgbClr val="42B0FF"/>
              </a:gs>
              <a:gs pos="100000">
                <a:srgbClr val="076EB8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0"/>
          <p:cNvSpPr/>
          <p:nvPr/>
        </p:nvSpPr>
        <p:spPr>
          <a:xfrm>
            <a:off x="8397500" y="4676875"/>
            <a:ext cx="1273500" cy="62700"/>
          </a:xfrm>
          <a:prstGeom prst="rect">
            <a:avLst/>
          </a:prstGeom>
          <a:gradFill>
            <a:gsLst>
              <a:gs pos="0">
                <a:srgbClr val="42B0FF"/>
              </a:gs>
              <a:gs pos="100000">
                <a:srgbClr val="076EB8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0"/>
          <p:cNvSpPr txBox="1"/>
          <p:nvPr/>
        </p:nvSpPr>
        <p:spPr>
          <a:xfrm>
            <a:off x="726850" y="6289200"/>
            <a:ext cx="35052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182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PREDICTIVE INDEX</a:t>
            </a:r>
            <a:endParaRPr b="1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4175" y="6331500"/>
            <a:ext cx="477301" cy="477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Slide Blue 1">
  <p:cSld name="Basic Slide Green_1_1_1_2_1_1">
    <p:bg>
      <p:bgPr>
        <a:solidFill>
          <a:schemeClr val="lt1"/>
        </a:solidFill>
      </p:bgPr>
    </p:bg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96"/>
          <p:cNvSpPr txBox="1"/>
          <p:nvPr>
            <p:ph idx="12" type="sldNum"/>
          </p:nvPr>
        </p:nvSpPr>
        <p:spPr>
          <a:xfrm>
            <a:off x="11355000" y="6371741"/>
            <a:ext cx="608400" cy="3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94" name="Google Shape;594;p9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88299" y="223800"/>
            <a:ext cx="974801" cy="410526"/>
          </a:xfrm>
          <a:prstGeom prst="rect">
            <a:avLst/>
          </a:prstGeom>
          <a:noFill/>
          <a:ln>
            <a:noFill/>
          </a:ln>
        </p:spPr>
      </p:pic>
      <p:sp>
        <p:nvSpPr>
          <p:cNvPr id="595" name="Google Shape;595;p96"/>
          <p:cNvSpPr txBox="1"/>
          <p:nvPr>
            <p:ph type="title"/>
          </p:nvPr>
        </p:nvSpPr>
        <p:spPr>
          <a:xfrm>
            <a:off x="766817" y="570275"/>
            <a:ext cx="10672500" cy="7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Black"/>
              <a:buNone/>
              <a:defRPr i="0" sz="3600" u="none" cap="none" strike="noStrike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596" name="Google Shape;596;p96"/>
          <p:cNvSpPr/>
          <p:nvPr/>
        </p:nvSpPr>
        <p:spPr>
          <a:xfrm>
            <a:off x="-6052" y="-4800"/>
            <a:ext cx="241200" cy="6867600"/>
          </a:xfrm>
          <a:prstGeom prst="rect">
            <a:avLst/>
          </a:prstGeom>
          <a:gradFill>
            <a:gsLst>
              <a:gs pos="0">
                <a:srgbClr val="5000A8"/>
              </a:gs>
              <a:gs pos="100000">
                <a:srgbClr val="33A8D3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" name="Google Shape;597;p96"/>
          <p:cNvSpPr txBox="1"/>
          <p:nvPr>
            <p:ph idx="1" type="body"/>
          </p:nvPr>
        </p:nvSpPr>
        <p:spPr>
          <a:xfrm>
            <a:off x="766821" y="1327168"/>
            <a:ext cx="10672500" cy="44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•"/>
              <a:defRPr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Slide Pink 1">
  <p:cSld name="Basic Slide Green_1_1_1_1_1">
    <p:bg>
      <p:bgPr>
        <a:solidFill>
          <a:schemeClr val="lt1"/>
        </a:solidFill>
      </p:bgPr>
    </p:bg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97"/>
          <p:cNvSpPr txBox="1"/>
          <p:nvPr>
            <p:ph idx="12" type="sldNum"/>
          </p:nvPr>
        </p:nvSpPr>
        <p:spPr>
          <a:xfrm>
            <a:off x="11355000" y="6371741"/>
            <a:ext cx="608400" cy="3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00" name="Google Shape;600;p9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88299" y="223800"/>
            <a:ext cx="974801" cy="410526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p97"/>
          <p:cNvSpPr/>
          <p:nvPr/>
        </p:nvSpPr>
        <p:spPr>
          <a:xfrm>
            <a:off x="-6052" y="-4800"/>
            <a:ext cx="241200" cy="6867600"/>
          </a:xfrm>
          <a:prstGeom prst="rect">
            <a:avLst/>
          </a:prstGeom>
          <a:gradFill>
            <a:gsLst>
              <a:gs pos="0">
                <a:srgbClr val="F84568"/>
              </a:gs>
              <a:gs pos="100000">
                <a:srgbClr val="5000A8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97"/>
          <p:cNvSpPr txBox="1"/>
          <p:nvPr>
            <p:ph type="title"/>
          </p:nvPr>
        </p:nvSpPr>
        <p:spPr>
          <a:xfrm>
            <a:off x="766817" y="570275"/>
            <a:ext cx="10672500" cy="7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Black"/>
              <a:buNone/>
              <a:defRPr i="0" sz="3600" u="none" cap="none" strike="noStrike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603" name="Google Shape;603;p97"/>
          <p:cNvSpPr txBox="1"/>
          <p:nvPr>
            <p:ph idx="1" type="body"/>
          </p:nvPr>
        </p:nvSpPr>
        <p:spPr>
          <a:xfrm>
            <a:off x="766821" y="1327168"/>
            <a:ext cx="10672500" cy="44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•"/>
              <a:defRPr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1 1 1 1 1">
  <p:cSld name="Basic Slide Green_1_1_1_1_1_2">
    <p:bg>
      <p:bgPr>
        <a:solidFill>
          <a:schemeClr val="lt1"/>
        </a:solidFill>
      </p:bgPr>
    </p:bg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98"/>
          <p:cNvSpPr txBox="1"/>
          <p:nvPr>
            <p:ph idx="12" type="sldNum"/>
          </p:nvPr>
        </p:nvSpPr>
        <p:spPr>
          <a:xfrm>
            <a:off x="11355000" y="6371741"/>
            <a:ext cx="608400" cy="3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06" name="Google Shape;606;p9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88299" y="223800"/>
            <a:ext cx="974556" cy="410422"/>
          </a:xfrm>
          <a:prstGeom prst="rect">
            <a:avLst/>
          </a:prstGeom>
          <a:noFill/>
          <a:ln>
            <a:noFill/>
          </a:ln>
        </p:spPr>
      </p:pic>
      <p:sp>
        <p:nvSpPr>
          <p:cNvPr id="607" name="Google Shape;607;p98"/>
          <p:cNvSpPr/>
          <p:nvPr/>
        </p:nvSpPr>
        <p:spPr>
          <a:xfrm>
            <a:off x="-6052" y="-4800"/>
            <a:ext cx="241200" cy="6867600"/>
          </a:xfrm>
          <a:prstGeom prst="rect">
            <a:avLst/>
          </a:prstGeom>
          <a:gradFill>
            <a:gsLst>
              <a:gs pos="0">
                <a:srgbClr val="5000A8"/>
              </a:gs>
              <a:gs pos="100000">
                <a:srgbClr val="33A8D3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p98"/>
          <p:cNvSpPr txBox="1"/>
          <p:nvPr>
            <p:ph type="title"/>
          </p:nvPr>
        </p:nvSpPr>
        <p:spPr>
          <a:xfrm>
            <a:off x="766817" y="570275"/>
            <a:ext cx="10672500" cy="7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Black"/>
              <a:buNone/>
              <a:defRPr i="0" sz="3600" u="none" cap="none" strike="noStrike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eme Graphic 1">
  <p:cSld name="Theme Graphic_1"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0" name="Google Shape;610;p99"/>
          <p:cNvPicPr preferRelativeResize="0"/>
          <p:nvPr/>
        </p:nvPicPr>
        <p:blipFill rotWithShape="1">
          <a:blip r:embed="rId2">
            <a:alphaModFix/>
          </a:blip>
          <a:srcRect b="0" l="149" r="139" t="0"/>
          <a:stretch/>
        </p:blipFill>
        <p:spPr>
          <a:xfrm>
            <a:off x="-15663" y="-16841"/>
            <a:ext cx="12220267" cy="6900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Slide Purple 1">
  <p:cSld name="Basic Slide Green_1_1_1_2_2">
    <p:bg>
      <p:bgPr>
        <a:solidFill>
          <a:schemeClr val="lt1"/>
        </a:solidFill>
      </p:bgPr>
    </p:bg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100"/>
          <p:cNvSpPr txBox="1"/>
          <p:nvPr>
            <p:ph idx="12" type="sldNum"/>
          </p:nvPr>
        </p:nvSpPr>
        <p:spPr>
          <a:xfrm>
            <a:off x="11355000" y="6371741"/>
            <a:ext cx="608400" cy="3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3" name="Google Shape;613;p100"/>
          <p:cNvSpPr/>
          <p:nvPr/>
        </p:nvSpPr>
        <p:spPr>
          <a:xfrm>
            <a:off x="-6052" y="-4800"/>
            <a:ext cx="241200" cy="686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4" name="Google Shape;614;p10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88299" y="223800"/>
            <a:ext cx="974801" cy="410526"/>
          </a:xfrm>
          <a:prstGeom prst="rect">
            <a:avLst/>
          </a:prstGeom>
          <a:noFill/>
          <a:ln>
            <a:noFill/>
          </a:ln>
        </p:spPr>
      </p:pic>
      <p:sp>
        <p:nvSpPr>
          <p:cNvPr id="615" name="Google Shape;615;p100"/>
          <p:cNvSpPr txBox="1"/>
          <p:nvPr>
            <p:ph type="title"/>
          </p:nvPr>
        </p:nvSpPr>
        <p:spPr>
          <a:xfrm>
            <a:off x="766817" y="570275"/>
            <a:ext cx="10672500" cy="7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Black"/>
              <a:buNone/>
              <a:defRPr i="0" sz="3600" u="none" cap="none" strike="noStrike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616" name="Google Shape;616;p100"/>
          <p:cNvSpPr txBox="1"/>
          <p:nvPr>
            <p:ph idx="1" type="body"/>
          </p:nvPr>
        </p:nvSpPr>
        <p:spPr>
          <a:xfrm>
            <a:off x="766821" y="1327168"/>
            <a:ext cx="10672500" cy="44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•"/>
              <a:defRPr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Slide Purple 2">
  <p:cSld name="Basic Slide Green_1_1_1_2_3">
    <p:bg>
      <p:bgPr>
        <a:solidFill>
          <a:schemeClr val="lt1"/>
        </a:solidFill>
      </p:bgPr>
    </p:bg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101"/>
          <p:cNvSpPr txBox="1"/>
          <p:nvPr>
            <p:ph idx="12" type="sldNum"/>
          </p:nvPr>
        </p:nvSpPr>
        <p:spPr>
          <a:xfrm>
            <a:off x="11355000" y="6371741"/>
            <a:ext cx="608400" cy="3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9" name="Google Shape;619;p101"/>
          <p:cNvSpPr/>
          <p:nvPr/>
        </p:nvSpPr>
        <p:spPr>
          <a:xfrm>
            <a:off x="-6052" y="-4800"/>
            <a:ext cx="241200" cy="686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0" name="Google Shape;620;p10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88299" y="223800"/>
            <a:ext cx="974801" cy="410526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Google Shape;621;p101"/>
          <p:cNvSpPr txBox="1"/>
          <p:nvPr>
            <p:ph type="title"/>
          </p:nvPr>
        </p:nvSpPr>
        <p:spPr>
          <a:xfrm>
            <a:off x="766817" y="570275"/>
            <a:ext cx="10672500" cy="7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Black"/>
              <a:buNone/>
              <a:defRPr i="0" sz="3600" u="none" cap="none" strike="noStrike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622" name="Google Shape;622;p101"/>
          <p:cNvSpPr txBox="1"/>
          <p:nvPr>
            <p:ph idx="1" type="body"/>
          </p:nvPr>
        </p:nvSpPr>
        <p:spPr>
          <a:xfrm>
            <a:off x="766821" y="1327168"/>
            <a:ext cx="10672500" cy="44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•"/>
              <a:defRPr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Slide Blue 2">
  <p:cSld name="Basic Slide Green_1_1_1_2_1_2">
    <p:bg>
      <p:bgPr>
        <a:solidFill>
          <a:schemeClr val="lt1"/>
        </a:solidFill>
      </p:bgPr>
    </p:bg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102"/>
          <p:cNvSpPr txBox="1"/>
          <p:nvPr>
            <p:ph idx="12" type="sldNum"/>
          </p:nvPr>
        </p:nvSpPr>
        <p:spPr>
          <a:xfrm>
            <a:off x="11355000" y="6371741"/>
            <a:ext cx="608400" cy="3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25" name="Google Shape;625;p10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88299" y="223800"/>
            <a:ext cx="974801" cy="410526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102"/>
          <p:cNvSpPr txBox="1"/>
          <p:nvPr>
            <p:ph type="title"/>
          </p:nvPr>
        </p:nvSpPr>
        <p:spPr>
          <a:xfrm>
            <a:off x="766817" y="570275"/>
            <a:ext cx="10672500" cy="7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Black"/>
              <a:buNone/>
              <a:defRPr i="0" sz="3600" u="none" cap="none" strike="noStrike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627" name="Google Shape;627;p102"/>
          <p:cNvSpPr/>
          <p:nvPr/>
        </p:nvSpPr>
        <p:spPr>
          <a:xfrm>
            <a:off x="-6052" y="-4800"/>
            <a:ext cx="241200" cy="6867600"/>
          </a:xfrm>
          <a:prstGeom prst="rect">
            <a:avLst/>
          </a:prstGeom>
          <a:gradFill>
            <a:gsLst>
              <a:gs pos="0">
                <a:srgbClr val="5000A8"/>
              </a:gs>
              <a:gs pos="100000">
                <a:srgbClr val="33A8D3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102"/>
          <p:cNvSpPr txBox="1"/>
          <p:nvPr>
            <p:ph idx="1" type="body"/>
          </p:nvPr>
        </p:nvSpPr>
        <p:spPr>
          <a:xfrm>
            <a:off x="766821" y="1327168"/>
            <a:ext cx="10672500" cy="44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•"/>
              <a:defRPr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Slide Purple 3">
  <p:cSld name="Basic Slide Green_1_1_1_2_4">
    <p:bg>
      <p:bgPr>
        <a:solidFill>
          <a:schemeClr val="lt1"/>
        </a:solidFill>
      </p:bgPr>
    </p:bg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103"/>
          <p:cNvSpPr txBox="1"/>
          <p:nvPr>
            <p:ph idx="12" type="sldNum"/>
          </p:nvPr>
        </p:nvSpPr>
        <p:spPr>
          <a:xfrm>
            <a:off x="11355000" y="6371741"/>
            <a:ext cx="608400" cy="3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1" name="Google Shape;631;p103"/>
          <p:cNvSpPr/>
          <p:nvPr/>
        </p:nvSpPr>
        <p:spPr>
          <a:xfrm>
            <a:off x="-6052" y="-4800"/>
            <a:ext cx="241200" cy="686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32" name="Google Shape;632;p10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88299" y="223800"/>
            <a:ext cx="974801" cy="410526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Google Shape;633;p103"/>
          <p:cNvSpPr txBox="1"/>
          <p:nvPr>
            <p:ph type="title"/>
          </p:nvPr>
        </p:nvSpPr>
        <p:spPr>
          <a:xfrm>
            <a:off x="766817" y="570275"/>
            <a:ext cx="10672500" cy="7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Black"/>
              <a:buNone/>
              <a:defRPr i="0" sz="3600" u="none" cap="none" strike="noStrike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634" name="Google Shape;634;p103"/>
          <p:cNvSpPr txBox="1"/>
          <p:nvPr>
            <p:ph idx="1" type="body"/>
          </p:nvPr>
        </p:nvSpPr>
        <p:spPr>
          <a:xfrm>
            <a:off x="766821" y="1327168"/>
            <a:ext cx="10672500" cy="44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•"/>
              <a:defRPr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Slide Blue 1 1">
  <p:cSld name="Basic Slide Green_1_1_1_2_1_3">
    <p:bg>
      <p:bgPr>
        <a:solidFill>
          <a:schemeClr val="lt1"/>
        </a:solidFill>
      </p:bgPr>
    </p:bg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104"/>
          <p:cNvSpPr txBox="1"/>
          <p:nvPr>
            <p:ph idx="12" type="sldNum"/>
          </p:nvPr>
        </p:nvSpPr>
        <p:spPr>
          <a:xfrm>
            <a:off x="11355000" y="6371741"/>
            <a:ext cx="608400" cy="3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37" name="Google Shape;637;p10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88299" y="223800"/>
            <a:ext cx="974801" cy="410526"/>
          </a:xfrm>
          <a:prstGeom prst="rect">
            <a:avLst/>
          </a:prstGeom>
          <a:noFill/>
          <a:ln>
            <a:noFill/>
          </a:ln>
        </p:spPr>
      </p:pic>
      <p:sp>
        <p:nvSpPr>
          <p:cNvPr id="638" name="Google Shape;638;p104"/>
          <p:cNvSpPr txBox="1"/>
          <p:nvPr>
            <p:ph type="title"/>
          </p:nvPr>
        </p:nvSpPr>
        <p:spPr>
          <a:xfrm>
            <a:off x="766817" y="570275"/>
            <a:ext cx="10672500" cy="7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Black"/>
              <a:buNone/>
              <a:defRPr i="0" sz="3600" u="none" cap="none" strike="noStrike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639" name="Google Shape;639;p104"/>
          <p:cNvSpPr/>
          <p:nvPr/>
        </p:nvSpPr>
        <p:spPr>
          <a:xfrm>
            <a:off x="-6052" y="-4800"/>
            <a:ext cx="241200" cy="6867600"/>
          </a:xfrm>
          <a:prstGeom prst="rect">
            <a:avLst/>
          </a:prstGeom>
          <a:gradFill>
            <a:gsLst>
              <a:gs pos="0">
                <a:srgbClr val="5000A8"/>
              </a:gs>
              <a:gs pos="100000">
                <a:srgbClr val="33A8D3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Slide Pink 2">
  <p:cSld name="Basic Slide Green_1_1_1_1_2">
    <p:bg>
      <p:bgPr>
        <a:solidFill>
          <a:schemeClr val="lt1"/>
        </a:solidFill>
      </p:bgPr>
    </p:bg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105"/>
          <p:cNvSpPr txBox="1"/>
          <p:nvPr>
            <p:ph idx="12" type="sldNum"/>
          </p:nvPr>
        </p:nvSpPr>
        <p:spPr>
          <a:xfrm>
            <a:off x="11355000" y="6371741"/>
            <a:ext cx="608400" cy="3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15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42" name="Google Shape;642;p10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88299" y="223800"/>
            <a:ext cx="974801" cy="410526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105"/>
          <p:cNvSpPr/>
          <p:nvPr/>
        </p:nvSpPr>
        <p:spPr>
          <a:xfrm>
            <a:off x="-6052" y="-4800"/>
            <a:ext cx="241200" cy="6867600"/>
          </a:xfrm>
          <a:prstGeom prst="rect">
            <a:avLst/>
          </a:prstGeom>
          <a:gradFill>
            <a:gsLst>
              <a:gs pos="0">
                <a:srgbClr val="F84568"/>
              </a:gs>
              <a:gs pos="100000">
                <a:srgbClr val="5000A8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p105"/>
          <p:cNvSpPr txBox="1"/>
          <p:nvPr>
            <p:ph type="title"/>
          </p:nvPr>
        </p:nvSpPr>
        <p:spPr>
          <a:xfrm>
            <a:off x="766817" y="570275"/>
            <a:ext cx="10672500" cy="7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Black"/>
              <a:buNone/>
              <a:defRPr i="0" sz="3600" u="none" cap="none" strike="noStrike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645" name="Google Shape;645;p105"/>
          <p:cNvSpPr txBox="1"/>
          <p:nvPr>
            <p:ph idx="1" type="body"/>
          </p:nvPr>
        </p:nvSpPr>
        <p:spPr>
          <a:xfrm>
            <a:off x="766821" y="1327168"/>
            <a:ext cx="10672500" cy="44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•"/>
              <a:defRPr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6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0.xml"/><Relationship Id="rId21" Type="http://schemas.openxmlformats.org/officeDocument/2006/relationships/theme" Target="../theme/theme7.xml"/><Relationship Id="rId13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9.xml"/><Relationship Id="rId6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51.xml"/><Relationship Id="rId22" Type="http://schemas.openxmlformats.org/officeDocument/2006/relationships/theme" Target="../theme/theme4.xml"/><Relationship Id="rId10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9.xml"/><Relationship Id="rId6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8.xml"/><Relationship Id="rId7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8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3.xml"/><Relationship Id="rId3" Type="http://schemas.openxmlformats.org/officeDocument/2006/relationships/slideLayout" Target="../slideLayouts/slideLayout64.xml"/><Relationship Id="rId4" Type="http://schemas.openxmlformats.org/officeDocument/2006/relationships/theme" Target="../theme/theme5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128.png"/><Relationship Id="rId2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7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68.xml"/><Relationship Id="rId6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0.xml"/><Relationship Id="rId8" Type="http://schemas.openxmlformats.org/officeDocument/2006/relationships/slideLayout" Target="../slideLayouts/slideLayout71.xml"/></Relationships>
</file>

<file path=ppt/slideMasters/_rels/slideMaster6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91.xml"/><Relationship Id="rId22" Type="http://schemas.openxmlformats.org/officeDocument/2006/relationships/slideLayout" Target="../slideLayouts/slideLayout93.xml"/><Relationship Id="rId21" Type="http://schemas.openxmlformats.org/officeDocument/2006/relationships/slideLayout" Target="../slideLayouts/slideLayout92.xml"/><Relationship Id="rId24" Type="http://schemas.openxmlformats.org/officeDocument/2006/relationships/slideLayout" Target="../slideLayouts/slideLayout95.xml"/><Relationship Id="rId23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2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26" Type="http://schemas.openxmlformats.org/officeDocument/2006/relationships/slideLayout" Target="../slideLayouts/slideLayout97.xml"/><Relationship Id="rId25" Type="http://schemas.openxmlformats.org/officeDocument/2006/relationships/slideLayout" Target="../slideLayouts/slideLayout96.xml"/><Relationship Id="rId28" Type="http://schemas.openxmlformats.org/officeDocument/2006/relationships/slideLayout" Target="../slideLayouts/slideLayout99.xml"/><Relationship Id="rId27" Type="http://schemas.openxmlformats.org/officeDocument/2006/relationships/slideLayout" Target="../slideLayouts/slideLayout98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31" Type="http://schemas.openxmlformats.org/officeDocument/2006/relationships/slideLayout" Target="../slideLayouts/slideLayout102.xml"/><Relationship Id="rId30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3.xml"/><Relationship Id="rId34" Type="http://schemas.openxmlformats.org/officeDocument/2006/relationships/theme" Target="../theme/theme2.xml"/><Relationship Id="rId15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88.xml"/><Relationship Id="rId16" Type="http://schemas.openxmlformats.org/officeDocument/2006/relationships/slideLayout" Target="../slideLayouts/slideLayout87.xml"/><Relationship Id="rId19" Type="http://schemas.openxmlformats.org/officeDocument/2006/relationships/slideLayout" Target="../slideLayouts/slideLayout90.xml"/><Relationship Id="rId18" Type="http://schemas.openxmlformats.org/officeDocument/2006/relationships/slideLayout" Target="../slideLayouts/slideLayout89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1.xml"/><Relationship Id="rId8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14.xml"/><Relationship Id="rId12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28592" y="403625"/>
            <a:ext cx="105156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428595" y="6443571"/>
            <a:ext cx="954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"/>
          <p:cNvSpPr txBox="1"/>
          <p:nvPr>
            <p:ph type="title"/>
          </p:nvPr>
        </p:nvSpPr>
        <p:spPr>
          <a:xfrm>
            <a:off x="428592" y="403625"/>
            <a:ext cx="105156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0" name="Google Shape;160;p22"/>
          <p:cNvSpPr txBox="1"/>
          <p:nvPr>
            <p:ph idx="12" type="sldNum"/>
          </p:nvPr>
        </p:nvSpPr>
        <p:spPr>
          <a:xfrm>
            <a:off x="428595" y="6443571"/>
            <a:ext cx="954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3"/>
          <p:cNvSpPr txBox="1"/>
          <p:nvPr>
            <p:ph type="title"/>
          </p:nvPr>
        </p:nvSpPr>
        <p:spPr>
          <a:xfrm>
            <a:off x="415600" y="128914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3200"/>
              <a:buFont typeface="Roboto"/>
              <a:buNone/>
              <a:defRPr b="1" sz="3200">
                <a:solidFill>
                  <a:srgbClr val="4D4D4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3700"/>
              <a:buFont typeface="Roboto"/>
              <a:buNone/>
              <a:defRPr sz="3700">
                <a:solidFill>
                  <a:srgbClr val="4D4D4D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3700"/>
              <a:buFont typeface="Roboto"/>
              <a:buNone/>
              <a:defRPr sz="3700">
                <a:solidFill>
                  <a:srgbClr val="4D4D4D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3700"/>
              <a:buFont typeface="Roboto"/>
              <a:buNone/>
              <a:defRPr sz="3700">
                <a:solidFill>
                  <a:srgbClr val="4D4D4D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3700"/>
              <a:buFont typeface="Roboto"/>
              <a:buNone/>
              <a:defRPr sz="3700">
                <a:solidFill>
                  <a:srgbClr val="4D4D4D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3700"/>
              <a:buFont typeface="Roboto"/>
              <a:buNone/>
              <a:defRPr sz="3700">
                <a:solidFill>
                  <a:srgbClr val="4D4D4D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3700"/>
              <a:buFont typeface="Roboto"/>
              <a:buNone/>
              <a:defRPr sz="3700">
                <a:solidFill>
                  <a:srgbClr val="4D4D4D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3700"/>
              <a:buFont typeface="Roboto"/>
              <a:buNone/>
              <a:defRPr sz="3700">
                <a:solidFill>
                  <a:srgbClr val="4D4D4D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3700"/>
              <a:buFont typeface="Roboto"/>
              <a:buNone/>
              <a:defRPr sz="3700">
                <a:solidFill>
                  <a:srgbClr val="4D4D4D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14" name="Google Shape;314;p43"/>
          <p:cNvSpPr txBox="1"/>
          <p:nvPr>
            <p:ph idx="1" type="body"/>
          </p:nvPr>
        </p:nvSpPr>
        <p:spPr>
          <a:xfrm>
            <a:off x="415600" y="954248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81000" lvl="0" marL="457200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4D4D4D"/>
              </a:buClr>
              <a:buSzPts val="2400"/>
              <a:buFont typeface="Roboto"/>
              <a:buChar char="●"/>
              <a:defRPr sz="2400">
                <a:solidFill>
                  <a:srgbClr val="4D4D4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9250" lvl="1" marL="914400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4D4D4D"/>
              </a:buClr>
              <a:buSzPts val="1900"/>
              <a:buFont typeface="Roboto"/>
              <a:buChar char="○"/>
              <a:defRPr sz="1900">
                <a:solidFill>
                  <a:srgbClr val="4D4D4D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9250" lvl="2" marL="1371600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4D4D4D"/>
              </a:buClr>
              <a:buSzPts val="1900"/>
              <a:buFont typeface="Roboto"/>
              <a:buChar char="■"/>
              <a:defRPr sz="1900">
                <a:solidFill>
                  <a:srgbClr val="4D4D4D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9250" lvl="3" marL="1828800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4D4D4D"/>
              </a:buClr>
              <a:buSzPts val="1900"/>
              <a:buFont typeface="Roboto"/>
              <a:buChar char="●"/>
              <a:defRPr sz="1900">
                <a:solidFill>
                  <a:srgbClr val="4D4D4D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9250" lvl="4" marL="2286000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4D4D4D"/>
              </a:buClr>
              <a:buSzPts val="1900"/>
              <a:buFont typeface="Roboto"/>
              <a:buChar char="○"/>
              <a:defRPr sz="1900">
                <a:solidFill>
                  <a:srgbClr val="4D4D4D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9250" lvl="5" marL="2743200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4D4D4D"/>
              </a:buClr>
              <a:buSzPts val="1900"/>
              <a:buFont typeface="Roboto"/>
              <a:buChar char="■"/>
              <a:defRPr sz="1900">
                <a:solidFill>
                  <a:srgbClr val="4D4D4D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9250" lvl="6" marL="3200400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4D4D4D"/>
              </a:buClr>
              <a:buSzPts val="1900"/>
              <a:buFont typeface="Roboto"/>
              <a:buChar char="●"/>
              <a:defRPr sz="1900">
                <a:solidFill>
                  <a:srgbClr val="4D4D4D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9250" lvl="7" marL="3657600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4D4D4D"/>
              </a:buClr>
              <a:buSzPts val="1900"/>
              <a:buFont typeface="Roboto"/>
              <a:buChar char="○"/>
              <a:defRPr sz="1900">
                <a:solidFill>
                  <a:srgbClr val="4D4D4D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9250" lvl="8" marL="4114800" rt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Clr>
                <a:srgbClr val="4D4D4D"/>
              </a:buClr>
              <a:buSzPts val="1900"/>
              <a:buFont typeface="Roboto"/>
              <a:buChar char="■"/>
              <a:defRPr sz="1900">
                <a:solidFill>
                  <a:srgbClr val="4D4D4D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15" name="Google Shape;315;p4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6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oboto"/>
              <a:buNone/>
              <a:defRPr sz="3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oboto"/>
              <a:buNone/>
              <a:defRPr sz="3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oboto"/>
              <a:buNone/>
              <a:defRPr sz="3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oboto"/>
              <a:buNone/>
              <a:defRPr sz="3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oboto"/>
              <a:buNone/>
              <a:defRPr sz="3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oboto"/>
              <a:buNone/>
              <a:defRPr sz="3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oboto"/>
              <a:buNone/>
              <a:defRPr sz="3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oboto"/>
              <a:buNone/>
              <a:defRPr sz="3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oboto"/>
              <a:buNone/>
              <a:defRPr sz="3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50" name="Google Shape;450;p65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746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133E"/>
              </a:buClr>
              <a:buSzPts val="2300"/>
              <a:buFont typeface="Roboto"/>
              <a:buChar char="●"/>
              <a:defRPr sz="2300">
                <a:solidFill>
                  <a:srgbClr val="24133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365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133E"/>
              </a:buClr>
              <a:buSzPts val="1700"/>
              <a:buFont typeface="Roboto"/>
              <a:buChar char="○"/>
              <a:defRPr sz="1700">
                <a:solidFill>
                  <a:srgbClr val="24133E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365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133E"/>
              </a:buClr>
              <a:buSzPts val="1700"/>
              <a:buFont typeface="Roboto"/>
              <a:buChar char="■"/>
              <a:defRPr sz="1700">
                <a:solidFill>
                  <a:srgbClr val="24133E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365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133E"/>
              </a:buClr>
              <a:buSzPts val="1700"/>
              <a:buFont typeface="Roboto"/>
              <a:buChar char="●"/>
              <a:defRPr sz="1700">
                <a:solidFill>
                  <a:srgbClr val="24133E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365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133E"/>
              </a:buClr>
              <a:buSzPts val="1700"/>
              <a:buFont typeface="Roboto"/>
              <a:buChar char="○"/>
              <a:defRPr sz="1700">
                <a:solidFill>
                  <a:srgbClr val="24133E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365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133E"/>
              </a:buClr>
              <a:buSzPts val="1700"/>
              <a:buFont typeface="Roboto"/>
              <a:buChar char="■"/>
              <a:defRPr sz="1700">
                <a:solidFill>
                  <a:srgbClr val="24133E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365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133E"/>
              </a:buClr>
              <a:buSzPts val="1700"/>
              <a:buFont typeface="Roboto"/>
              <a:buChar char="●"/>
              <a:defRPr sz="1700">
                <a:solidFill>
                  <a:srgbClr val="24133E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365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133E"/>
              </a:buClr>
              <a:buSzPts val="1700"/>
              <a:buFont typeface="Roboto"/>
              <a:buChar char="○"/>
              <a:defRPr sz="1700">
                <a:solidFill>
                  <a:srgbClr val="24133E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365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133E"/>
              </a:buClr>
              <a:buSzPts val="1700"/>
              <a:buFont typeface="Roboto"/>
              <a:buChar char="■"/>
              <a:defRPr sz="1700">
                <a:solidFill>
                  <a:srgbClr val="24133E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9" r:id="rId1"/>
    <p:sldLayoutId id="2147483710" r:id="rId2"/>
    <p:sldLayoutId id="2147483711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69"/>
          <p:cNvSpPr txBox="1"/>
          <p:nvPr>
            <p:ph type="title"/>
          </p:nvPr>
        </p:nvSpPr>
        <p:spPr>
          <a:xfrm>
            <a:off x="1745583" y="3800075"/>
            <a:ext cx="6764700" cy="5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None/>
              <a:defRPr i="0" sz="2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1900">
                <a:solidFill>
                  <a:srgbClr val="FFFFFF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1900">
                <a:solidFill>
                  <a:srgbClr val="FFFFFF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1900">
                <a:solidFill>
                  <a:srgbClr val="FFFFFF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1900">
                <a:solidFill>
                  <a:srgbClr val="FFFFFF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1900">
                <a:solidFill>
                  <a:srgbClr val="FFFFFF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1900">
                <a:solidFill>
                  <a:srgbClr val="FFFFFF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1900">
                <a:solidFill>
                  <a:srgbClr val="FFFFFF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19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62" name="Google Shape;462;p69"/>
          <p:cNvSpPr txBox="1"/>
          <p:nvPr>
            <p:ph idx="2" type="title"/>
          </p:nvPr>
        </p:nvSpPr>
        <p:spPr>
          <a:xfrm>
            <a:off x="1745583" y="1845100"/>
            <a:ext cx="6764700" cy="19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oboto Black"/>
              <a:buNone/>
              <a:defRPr i="0" sz="6000" u="none" cap="none" strike="noStrik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19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19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19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19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19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19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19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1900">
                <a:solidFill>
                  <a:srgbClr val="FFFFFF"/>
                </a:solidFill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  <p:sldLayoutId id="2147483737" r:id="rId19"/>
    <p:sldLayoutId id="2147483738" r:id="rId20"/>
    <p:sldLayoutId id="2147483739" r:id="rId21"/>
    <p:sldLayoutId id="2147483740" r:id="rId22"/>
    <p:sldLayoutId id="2147483741" r:id="rId23"/>
    <p:sldLayoutId id="2147483742" r:id="rId24"/>
    <p:sldLayoutId id="2147483743" r:id="rId25"/>
    <p:sldLayoutId id="2147483744" r:id="rId26"/>
    <p:sldLayoutId id="2147483745" r:id="rId27"/>
    <p:sldLayoutId id="2147483746" r:id="rId28"/>
    <p:sldLayoutId id="2147483747" r:id="rId29"/>
    <p:sldLayoutId id="2147483748" r:id="rId30"/>
    <p:sldLayoutId id="2147483749" r:id="rId31"/>
    <p:sldLayoutId id="2147483750" r:id="rId32"/>
    <p:sldLayoutId id="2147483751" r:id="rId3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11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76" name="Google Shape;676;p11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indent="-3492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indent="-3492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indent="-3492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indent="-3492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indent="-3492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indent="-3492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indent="-3492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indent="-3492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7" name="Google Shape;677;p1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8.jpg"/><Relationship Id="rId4" Type="http://schemas.openxmlformats.org/officeDocument/2006/relationships/image" Target="../media/image6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6.jpg"/><Relationship Id="rId4" Type="http://schemas.openxmlformats.org/officeDocument/2006/relationships/image" Target="../media/image93.png"/><Relationship Id="rId5" Type="http://schemas.openxmlformats.org/officeDocument/2006/relationships/image" Target="../media/image98.png"/><Relationship Id="rId6" Type="http://schemas.openxmlformats.org/officeDocument/2006/relationships/image" Target="../media/image106.png"/><Relationship Id="rId7" Type="http://schemas.openxmlformats.org/officeDocument/2006/relationships/image" Target="../media/image10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7.png"/><Relationship Id="rId4" Type="http://schemas.openxmlformats.org/officeDocument/2006/relationships/image" Target="../media/image96.jpg"/><Relationship Id="rId5" Type="http://schemas.openxmlformats.org/officeDocument/2006/relationships/image" Target="../media/image122.jpg"/><Relationship Id="rId6" Type="http://schemas.openxmlformats.org/officeDocument/2006/relationships/image" Target="../media/image109.png"/><Relationship Id="rId7" Type="http://schemas.openxmlformats.org/officeDocument/2006/relationships/image" Target="../media/image1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3.png"/><Relationship Id="rId4" Type="http://schemas.openxmlformats.org/officeDocument/2006/relationships/image" Target="../media/image108.jpg"/><Relationship Id="rId5" Type="http://schemas.openxmlformats.org/officeDocument/2006/relationships/image" Target="../media/image109.png"/><Relationship Id="rId6" Type="http://schemas.openxmlformats.org/officeDocument/2006/relationships/image" Target="../media/image117.jpg"/><Relationship Id="rId7" Type="http://schemas.openxmlformats.org/officeDocument/2006/relationships/image" Target="../media/image1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7.png"/><Relationship Id="rId4" Type="http://schemas.openxmlformats.org/officeDocument/2006/relationships/image" Target="../media/image120.png"/><Relationship Id="rId5" Type="http://schemas.openxmlformats.org/officeDocument/2006/relationships/image" Target="../media/image110.png"/><Relationship Id="rId6" Type="http://schemas.openxmlformats.org/officeDocument/2006/relationships/image" Target="../media/image1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8.png"/><Relationship Id="rId4" Type="http://schemas.openxmlformats.org/officeDocument/2006/relationships/image" Target="../media/image123.png"/><Relationship Id="rId5" Type="http://schemas.openxmlformats.org/officeDocument/2006/relationships/image" Target="../media/image1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2.jpg"/><Relationship Id="rId4" Type="http://schemas.openxmlformats.org/officeDocument/2006/relationships/image" Target="../media/image65.png"/><Relationship Id="rId5" Type="http://schemas.openxmlformats.org/officeDocument/2006/relationships/image" Target="../media/image6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0.png"/><Relationship Id="rId4" Type="http://schemas.openxmlformats.org/officeDocument/2006/relationships/image" Target="../media/image77.png"/><Relationship Id="rId9" Type="http://schemas.openxmlformats.org/officeDocument/2006/relationships/image" Target="../media/image81.png"/><Relationship Id="rId5" Type="http://schemas.openxmlformats.org/officeDocument/2006/relationships/image" Target="../media/image74.png"/><Relationship Id="rId6" Type="http://schemas.openxmlformats.org/officeDocument/2006/relationships/image" Target="../media/image82.png"/><Relationship Id="rId7" Type="http://schemas.openxmlformats.org/officeDocument/2006/relationships/image" Target="../media/image75.png"/><Relationship Id="rId8" Type="http://schemas.openxmlformats.org/officeDocument/2006/relationships/image" Target="../media/image76.png"/><Relationship Id="rId11" Type="http://schemas.openxmlformats.org/officeDocument/2006/relationships/image" Target="../media/image83.png"/><Relationship Id="rId10" Type="http://schemas.openxmlformats.org/officeDocument/2006/relationships/image" Target="../media/image79.png"/><Relationship Id="rId13" Type="http://schemas.openxmlformats.org/officeDocument/2006/relationships/image" Target="../media/image85.png"/><Relationship Id="rId12" Type="http://schemas.openxmlformats.org/officeDocument/2006/relationships/image" Target="../media/image94.png"/><Relationship Id="rId15" Type="http://schemas.openxmlformats.org/officeDocument/2006/relationships/image" Target="../media/image91.png"/><Relationship Id="rId14" Type="http://schemas.openxmlformats.org/officeDocument/2006/relationships/image" Target="../media/image88.png"/><Relationship Id="rId17" Type="http://schemas.openxmlformats.org/officeDocument/2006/relationships/image" Target="../media/image90.png"/><Relationship Id="rId16" Type="http://schemas.openxmlformats.org/officeDocument/2006/relationships/image" Target="../media/image86.png"/><Relationship Id="rId19" Type="http://schemas.openxmlformats.org/officeDocument/2006/relationships/image" Target="../media/image87.png"/><Relationship Id="rId18" Type="http://schemas.openxmlformats.org/officeDocument/2006/relationships/image" Target="../media/image8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2.jpg"/><Relationship Id="rId4" Type="http://schemas.openxmlformats.org/officeDocument/2006/relationships/image" Target="../media/image93.png"/><Relationship Id="rId5" Type="http://schemas.openxmlformats.org/officeDocument/2006/relationships/image" Target="../media/image98.png"/><Relationship Id="rId6" Type="http://schemas.openxmlformats.org/officeDocument/2006/relationships/image" Target="../media/image106.png"/><Relationship Id="rId7" Type="http://schemas.openxmlformats.org/officeDocument/2006/relationships/image" Target="../media/image9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4" name="Google Shape;724;p123"/>
          <p:cNvPicPr preferRelativeResize="0"/>
          <p:nvPr/>
        </p:nvPicPr>
        <p:blipFill rotWithShape="1">
          <a:blip r:embed="rId3">
            <a:alphaModFix/>
          </a:blip>
          <a:srcRect b="1466" l="1632" r="0" t="10162"/>
          <a:stretch/>
        </p:blipFill>
        <p:spPr>
          <a:xfrm>
            <a:off x="0" y="0"/>
            <a:ext cx="121951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25" name="Google Shape;725;p123"/>
          <p:cNvSpPr/>
          <p:nvPr/>
        </p:nvSpPr>
        <p:spPr>
          <a:xfrm rot="-5400000">
            <a:off x="2575581" y="-2699800"/>
            <a:ext cx="7020600" cy="123246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rgbClr val="2E1F44">
                  <a:alpha val="46666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6" name="Google Shape;726;p123"/>
          <p:cNvSpPr txBox="1"/>
          <p:nvPr>
            <p:ph type="title"/>
          </p:nvPr>
        </p:nvSpPr>
        <p:spPr>
          <a:xfrm>
            <a:off x="761292" y="2092500"/>
            <a:ext cx="10672500" cy="7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>
                <a:solidFill>
                  <a:srgbClr val="FFFFFF"/>
                </a:solidFill>
              </a:rPr>
              <a:t>Understanding Behavior</a:t>
            </a:r>
            <a:endParaRPr sz="7000">
              <a:solidFill>
                <a:srgbClr val="FFFFFF"/>
              </a:solidFill>
            </a:endParaRPr>
          </a:p>
        </p:txBody>
      </p:sp>
      <p:sp>
        <p:nvSpPr>
          <p:cNvPr id="727" name="Google Shape;727;p123"/>
          <p:cNvSpPr txBox="1"/>
          <p:nvPr/>
        </p:nvSpPr>
        <p:spPr>
          <a:xfrm>
            <a:off x="1127925" y="3078550"/>
            <a:ext cx="9915900" cy="11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Why this matters for business success</a:t>
            </a:r>
            <a:endParaRPr sz="4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28" name="Google Shape;728;p1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350" y="5643500"/>
            <a:ext cx="2034648" cy="85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0" name="Google Shape;850;p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7150" y="456767"/>
            <a:ext cx="4501698" cy="6129966"/>
          </a:xfrm>
          <a:prstGeom prst="rect">
            <a:avLst/>
          </a:prstGeom>
          <a:noFill/>
          <a:ln>
            <a:noFill/>
          </a:ln>
        </p:spPr>
      </p:pic>
      <p:sp>
        <p:nvSpPr>
          <p:cNvPr id="851" name="Google Shape;851;p132"/>
          <p:cNvSpPr txBox="1"/>
          <p:nvPr/>
        </p:nvSpPr>
        <p:spPr>
          <a:xfrm>
            <a:off x="5688483" y="655417"/>
            <a:ext cx="1440900" cy="8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200">
                <a:solidFill>
                  <a:schemeClr val="lt1"/>
                </a:solidFill>
              </a:rPr>
              <a:t>?</a:t>
            </a:r>
            <a:endParaRPr b="1" sz="5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133"/>
          <p:cNvSpPr/>
          <p:nvPr/>
        </p:nvSpPr>
        <p:spPr>
          <a:xfrm>
            <a:off x="7963333" y="5367"/>
            <a:ext cx="4228800" cy="6858000"/>
          </a:xfrm>
          <a:prstGeom prst="rect">
            <a:avLst/>
          </a:prstGeom>
          <a:solidFill>
            <a:srgbClr val="33A8D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857" name="Google Shape;857;p133"/>
          <p:cNvSpPr txBox="1"/>
          <p:nvPr>
            <p:ph type="title"/>
          </p:nvPr>
        </p:nvSpPr>
        <p:spPr>
          <a:xfrm>
            <a:off x="525623" y="360600"/>
            <a:ext cx="5897100" cy="7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Right person, right role.</a:t>
            </a:r>
            <a:endParaRPr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58" name="Google Shape;858;p133"/>
          <p:cNvPicPr preferRelativeResize="0"/>
          <p:nvPr/>
        </p:nvPicPr>
        <p:blipFill rotWithShape="1">
          <a:blip r:embed="rId3">
            <a:alphaModFix/>
          </a:blip>
          <a:srcRect b="0" l="24320" r="24315" t="0"/>
          <a:stretch/>
        </p:blipFill>
        <p:spPr>
          <a:xfrm>
            <a:off x="9039434" y="2600672"/>
            <a:ext cx="1957200" cy="1957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859" name="Google Shape;859;p133"/>
          <p:cNvSpPr txBox="1"/>
          <p:nvPr>
            <p:ph type="title"/>
          </p:nvPr>
        </p:nvSpPr>
        <p:spPr>
          <a:xfrm>
            <a:off x="8040917" y="868600"/>
            <a:ext cx="4073700" cy="7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Candidate/Employee</a:t>
            </a:r>
            <a:endParaRPr sz="2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60" name="Google Shape;860;p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2033" y="2112167"/>
            <a:ext cx="1651000" cy="338933"/>
          </a:xfrm>
          <a:prstGeom prst="rect">
            <a:avLst/>
          </a:prstGeom>
          <a:noFill/>
          <a:ln>
            <a:noFill/>
          </a:ln>
        </p:spPr>
      </p:pic>
      <p:sp>
        <p:nvSpPr>
          <p:cNvPr id="861" name="Google Shape;861;p133"/>
          <p:cNvSpPr txBox="1"/>
          <p:nvPr/>
        </p:nvSpPr>
        <p:spPr>
          <a:xfrm>
            <a:off x="1221133" y="2140433"/>
            <a:ext cx="811500" cy="28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Person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2" name="Google Shape;862;p133"/>
          <p:cNvSpPr txBox="1"/>
          <p:nvPr/>
        </p:nvSpPr>
        <p:spPr>
          <a:xfrm>
            <a:off x="2689867" y="2140433"/>
            <a:ext cx="811500" cy="28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Role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63" name="Google Shape;863;p1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8600" y="3053333"/>
            <a:ext cx="6287557" cy="1766883"/>
          </a:xfrm>
          <a:prstGeom prst="rect">
            <a:avLst/>
          </a:prstGeom>
          <a:noFill/>
          <a:ln>
            <a:noFill/>
          </a:ln>
        </p:spPr>
      </p:pic>
      <p:sp>
        <p:nvSpPr>
          <p:cNvPr id="864" name="Google Shape;864;p133"/>
          <p:cNvSpPr txBox="1"/>
          <p:nvPr/>
        </p:nvSpPr>
        <p:spPr>
          <a:xfrm>
            <a:off x="916333" y="2612500"/>
            <a:ext cx="3071700" cy="28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Behavioral Job Target</a:t>
            </a:r>
            <a:r>
              <a:rPr lang="en-US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: Salesperson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65" name="Google Shape;865;p1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99867" y="4294467"/>
            <a:ext cx="305924" cy="28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6" name="Google Shape;866;p1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98833" y="3924600"/>
            <a:ext cx="305924" cy="28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7" name="Google Shape;867;p1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19033" y="3555500"/>
            <a:ext cx="305924" cy="28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8" name="Google Shape;868;p1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87933" y="3190733"/>
            <a:ext cx="305924" cy="28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9" name="Google Shape;869;p1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09649" y="2654296"/>
            <a:ext cx="1191967" cy="419971"/>
          </a:xfrm>
          <a:prstGeom prst="rect">
            <a:avLst/>
          </a:prstGeom>
          <a:noFill/>
          <a:ln>
            <a:noFill/>
          </a:ln>
        </p:spPr>
      </p:pic>
      <p:sp>
        <p:nvSpPr>
          <p:cNvPr id="870" name="Google Shape;870;p133"/>
          <p:cNvSpPr txBox="1"/>
          <p:nvPr/>
        </p:nvSpPr>
        <p:spPr>
          <a:xfrm>
            <a:off x="4938233" y="2723100"/>
            <a:ext cx="925500" cy="28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Fit Rating: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134"/>
          <p:cNvSpPr txBox="1"/>
          <p:nvPr/>
        </p:nvSpPr>
        <p:spPr>
          <a:xfrm>
            <a:off x="455825" y="570275"/>
            <a:ext cx="110781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My Behavioral Pattern</a:t>
            </a:r>
            <a:endParaRPr b="0" i="0" sz="400" u="none" cap="none" strike="noStrike">
              <a:solidFill>
                <a:srgbClr val="434343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134"/>
          <p:cNvSpPr txBox="1"/>
          <p:nvPr/>
        </p:nvSpPr>
        <p:spPr>
          <a:xfrm>
            <a:off x="554925" y="1327150"/>
            <a:ext cx="10978200" cy="44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7" name="Google Shape;877;p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7401" y="1538400"/>
            <a:ext cx="7697200" cy="48554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135"/>
          <p:cNvSpPr/>
          <p:nvPr/>
        </p:nvSpPr>
        <p:spPr>
          <a:xfrm>
            <a:off x="708867" y="2053633"/>
            <a:ext cx="2946000" cy="41697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883" name="Google Shape;883;p135"/>
          <p:cNvSpPr/>
          <p:nvPr/>
        </p:nvSpPr>
        <p:spPr>
          <a:xfrm>
            <a:off x="8586833" y="2053633"/>
            <a:ext cx="2956500" cy="41697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884" name="Google Shape;884;p135"/>
          <p:cNvSpPr txBox="1"/>
          <p:nvPr>
            <p:ph type="title"/>
          </p:nvPr>
        </p:nvSpPr>
        <p:spPr>
          <a:xfrm>
            <a:off x="3074650" y="570750"/>
            <a:ext cx="65400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US" sz="303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Does my co-worker “get me?”</a:t>
            </a:r>
            <a:endParaRPr b="1" sz="303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85" name="Google Shape;885;p135"/>
          <p:cNvPicPr preferRelativeResize="0"/>
          <p:nvPr/>
        </p:nvPicPr>
        <p:blipFill rotWithShape="1">
          <a:blip r:embed="rId3">
            <a:alphaModFix/>
          </a:blip>
          <a:srcRect b="33257" l="29321" r="29004" t="0"/>
          <a:stretch/>
        </p:blipFill>
        <p:spPr>
          <a:xfrm>
            <a:off x="4153617" y="2306780"/>
            <a:ext cx="4121733" cy="2293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6" name="Google Shape;886;p135"/>
          <p:cNvPicPr preferRelativeResize="0"/>
          <p:nvPr/>
        </p:nvPicPr>
        <p:blipFill rotWithShape="1">
          <a:blip r:embed="rId4">
            <a:alphaModFix/>
          </a:blip>
          <a:srcRect b="0" l="24320" r="24315" t="0"/>
          <a:stretch/>
        </p:blipFill>
        <p:spPr>
          <a:xfrm>
            <a:off x="9357834" y="1103335"/>
            <a:ext cx="1414500" cy="1414500"/>
          </a:xfrm>
          <a:prstGeom prst="ellipse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87" name="Google Shape;887;p135"/>
          <p:cNvSpPr txBox="1"/>
          <p:nvPr/>
        </p:nvSpPr>
        <p:spPr>
          <a:xfrm>
            <a:off x="5465300" y="5407233"/>
            <a:ext cx="1581600" cy="61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= Sales Rep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8" name="Google Shape;888;p135"/>
          <p:cNvSpPr txBox="1"/>
          <p:nvPr/>
        </p:nvSpPr>
        <p:spPr>
          <a:xfrm>
            <a:off x="5452000" y="4956833"/>
            <a:ext cx="1785300" cy="49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= Customer Support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89" name="Google Shape;889;p135"/>
          <p:cNvPicPr preferRelativeResize="0"/>
          <p:nvPr/>
        </p:nvPicPr>
        <p:blipFill rotWithShape="1">
          <a:blip r:embed="rId3">
            <a:alphaModFix/>
          </a:blip>
          <a:srcRect b="0" l="57772" r="38298" t="83750"/>
          <a:stretch/>
        </p:blipFill>
        <p:spPr>
          <a:xfrm>
            <a:off x="5165267" y="5407233"/>
            <a:ext cx="341939" cy="49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0" name="Google Shape;890;p135"/>
          <p:cNvPicPr preferRelativeResize="0"/>
          <p:nvPr/>
        </p:nvPicPr>
        <p:blipFill rotWithShape="1">
          <a:blip r:embed="rId3">
            <a:alphaModFix/>
          </a:blip>
          <a:srcRect b="0" l="35623" r="60122" t="83750"/>
          <a:stretch/>
        </p:blipFill>
        <p:spPr>
          <a:xfrm>
            <a:off x="5151165" y="4956833"/>
            <a:ext cx="370137" cy="491200"/>
          </a:xfrm>
          <a:prstGeom prst="rect">
            <a:avLst/>
          </a:prstGeom>
          <a:noFill/>
          <a:ln>
            <a:noFill/>
          </a:ln>
        </p:spPr>
      </p:pic>
      <p:sp>
        <p:nvSpPr>
          <p:cNvPr id="891" name="Google Shape;891;p135"/>
          <p:cNvSpPr txBox="1"/>
          <p:nvPr/>
        </p:nvSpPr>
        <p:spPr>
          <a:xfrm>
            <a:off x="4936533" y="2242367"/>
            <a:ext cx="2466300" cy="42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Relationship Guide</a:t>
            </a:r>
            <a:endParaRPr b="1" sz="17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92" name="Google Shape;892;p135"/>
          <p:cNvPicPr preferRelativeResize="0"/>
          <p:nvPr/>
        </p:nvPicPr>
        <p:blipFill rotWithShape="1">
          <a:blip r:embed="rId5">
            <a:alphaModFix/>
          </a:blip>
          <a:srcRect b="0" l="13375" r="13375" t="0"/>
          <a:stretch/>
        </p:blipFill>
        <p:spPr>
          <a:xfrm>
            <a:off x="1428167" y="1149201"/>
            <a:ext cx="1414500" cy="1414500"/>
          </a:xfrm>
          <a:prstGeom prst="ellipse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93" name="Google Shape;893;p135"/>
          <p:cNvSpPr txBox="1"/>
          <p:nvPr/>
        </p:nvSpPr>
        <p:spPr>
          <a:xfrm>
            <a:off x="9110834" y="2563567"/>
            <a:ext cx="19083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Sales Rep</a:t>
            </a:r>
            <a:endParaRPr sz="19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94" name="Google Shape;894;p1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606535" y="3276400"/>
            <a:ext cx="917000" cy="860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5" name="Google Shape;895;p1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76866" y="3247233"/>
            <a:ext cx="917011" cy="8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Google Shape;896;p135"/>
          <p:cNvSpPr txBox="1"/>
          <p:nvPr/>
        </p:nvSpPr>
        <p:spPr>
          <a:xfrm>
            <a:off x="9172433" y="4104833"/>
            <a:ext cx="17853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Persuader</a:t>
            </a:r>
            <a:endParaRPr b="1" sz="21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7" name="Google Shape;897;p135"/>
          <p:cNvSpPr txBox="1"/>
          <p:nvPr/>
        </p:nvSpPr>
        <p:spPr>
          <a:xfrm>
            <a:off x="1181151" y="4017533"/>
            <a:ext cx="19083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Guardian</a:t>
            </a:r>
            <a:endParaRPr b="1" sz="21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8" name="Google Shape;898;p135"/>
          <p:cNvSpPr txBox="1"/>
          <p:nvPr/>
        </p:nvSpPr>
        <p:spPr>
          <a:xfrm>
            <a:off x="693776" y="4788475"/>
            <a:ext cx="26136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425450" lvl="0" marL="6096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●"/>
            </a:pPr>
            <a:r>
              <a:rPr lang="en-US"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Patient</a:t>
            </a:r>
            <a:endParaRPr sz="1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25450" lvl="0" marL="6096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●"/>
            </a:pPr>
            <a:r>
              <a:rPr lang="en-US"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Reserved</a:t>
            </a:r>
            <a:endParaRPr sz="1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25450" lvl="0" marL="6096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●"/>
            </a:pPr>
            <a:r>
              <a:rPr lang="en-US"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Risk-mitigator</a:t>
            </a:r>
            <a:endParaRPr sz="1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9" name="Google Shape;899;p135"/>
          <p:cNvSpPr txBox="1"/>
          <p:nvPr/>
        </p:nvSpPr>
        <p:spPr>
          <a:xfrm>
            <a:off x="8831133" y="4788467"/>
            <a:ext cx="21264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425450" lvl="0" marL="6096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●"/>
            </a:pPr>
            <a:r>
              <a:rPr lang="en-US"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Driving</a:t>
            </a:r>
            <a:endParaRPr sz="1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25450" lvl="0" marL="6096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●"/>
            </a:pPr>
            <a:r>
              <a:rPr lang="en-US"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Outgoing</a:t>
            </a:r>
            <a:endParaRPr sz="1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25450" lvl="0" marL="6096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●"/>
            </a:pPr>
            <a:r>
              <a:rPr lang="en-US"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Risk-taker</a:t>
            </a:r>
            <a:endParaRPr sz="1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0" name="Google Shape;900;p135"/>
          <p:cNvSpPr txBox="1"/>
          <p:nvPr/>
        </p:nvSpPr>
        <p:spPr>
          <a:xfrm>
            <a:off x="968367" y="2563567"/>
            <a:ext cx="23391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Customer Support</a:t>
            </a:r>
            <a:endParaRPr sz="19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136"/>
          <p:cNvSpPr txBox="1"/>
          <p:nvPr/>
        </p:nvSpPr>
        <p:spPr>
          <a:xfrm>
            <a:off x="2117167" y="465300"/>
            <a:ext cx="8114100" cy="5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Does my manager “get me?”</a:t>
            </a:r>
            <a:endParaRPr b="1" sz="33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06" name="Google Shape;906;p136"/>
          <p:cNvPicPr preferRelativeResize="0"/>
          <p:nvPr/>
        </p:nvPicPr>
        <p:blipFill rotWithShape="1">
          <a:blip r:embed="rId3">
            <a:alphaModFix/>
          </a:blip>
          <a:srcRect b="0" l="3650" r="10453" t="0"/>
          <a:stretch/>
        </p:blipFill>
        <p:spPr>
          <a:xfrm>
            <a:off x="5218333" y="3556100"/>
            <a:ext cx="1614701" cy="1636232"/>
          </a:xfrm>
          <a:prstGeom prst="rect">
            <a:avLst/>
          </a:prstGeom>
          <a:noFill/>
          <a:ln>
            <a:noFill/>
          </a:ln>
        </p:spPr>
      </p:pic>
      <p:sp>
        <p:nvSpPr>
          <p:cNvPr id="907" name="Google Shape;907;p136"/>
          <p:cNvSpPr/>
          <p:nvPr/>
        </p:nvSpPr>
        <p:spPr>
          <a:xfrm>
            <a:off x="7030067" y="2239933"/>
            <a:ext cx="4609200" cy="4170300"/>
          </a:xfrm>
          <a:prstGeom prst="rect">
            <a:avLst/>
          </a:prstGeom>
          <a:solidFill>
            <a:srgbClr val="FFF6EC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graphicFrame>
        <p:nvGraphicFramePr>
          <p:cNvPr id="908" name="Google Shape;908;p136"/>
          <p:cNvGraphicFramePr/>
          <p:nvPr/>
        </p:nvGraphicFramePr>
        <p:xfrm>
          <a:off x="7366850" y="3816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{653AA4FD-F1EF-453C-B9B5-9039E70B9DCA}</a:tableStyleId>
              </a:tblPr>
              <a:tblGrid>
                <a:gridCol w="4182100"/>
              </a:tblGrid>
              <a:tr h="480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Social</a:t>
                      </a:r>
                      <a:endParaRPr b="1" sz="19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412750" lvl="0" marL="609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700"/>
                        <a:buFont typeface="Roboto"/>
                        <a:buChar char="❏"/>
                      </a:pPr>
                      <a:r>
                        <a:rPr lang="en-US" sz="17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Likes to talk everything out</a:t>
                      </a:r>
                      <a:endParaRPr sz="17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1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Risk-taker</a:t>
                      </a:r>
                      <a:endParaRPr b="1" sz="19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412750" lvl="0" marL="609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700"/>
                        <a:buFont typeface="Roboto"/>
                        <a:buChar char="❏"/>
                      </a:pPr>
                      <a:r>
                        <a:rPr lang="en-US" sz="17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Comfortable with ambiguity </a:t>
                      </a:r>
                      <a:endParaRPr b="1" sz="19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1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Driving</a:t>
                      </a:r>
                      <a:endParaRPr b="1" sz="19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412750" lvl="0" marL="609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700"/>
                        <a:buFont typeface="Roboto"/>
                        <a:buChar char="❏"/>
                      </a:pPr>
                      <a:r>
                        <a:rPr lang="en-US" sz="17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Fast-moving, sense of urgency</a:t>
                      </a:r>
                      <a:endParaRPr b="1" sz="19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909" name="Google Shape;909;p136"/>
          <p:cNvSpPr txBox="1"/>
          <p:nvPr/>
        </p:nvSpPr>
        <p:spPr>
          <a:xfrm>
            <a:off x="8309700" y="2938400"/>
            <a:ext cx="2093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Manager</a:t>
            </a:r>
            <a:endParaRPr sz="2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10" name="Google Shape;910;p136"/>
          <p:cNvPicPr preferRelativeResize="0"/>
          <p:nvPr/>
        </p:nvPicPr>
        <p:blipFill rotWithShape="1">
          <a:blip r:embed="rId4">
            <a:alphaModFix/>
          </a:blip>
          <a:srcRect b="0" l="22002" r="21996" t="0"/>
          <a:stretch/>
        </p:blipFill>
        <p:spPr>
          <a:xfrm>
            <a:off x="8627466" y="1555567"/>
            <a:ext cx="1414500" cy="1414500"/>
          </a:xfrm>
          <a:prstGeom prst="ellipse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11" name="Google Shape;911;p1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63233" y="2956395"/>
            <a:ext cx="596000" cy="559203"/>
          </a:xfrm>
          <a:prstGeom prst="rect">
            <a:avLst/>
          </a:prstGeom>
          <a:noFill/>
          <a:ln>
            <a:noFill/>
          </a:ln>
        </p:spPr>
      </p:pic>
      <p:sp>
        <p:nvSpPr>
          <p:cNvPr id="912" name="Google Shape;912;p136"/>
          <p:cNvSpPr/>
          <p:nvPr/>
        </p:nvSpPr>
        <p:spPr>
          <a:xfrm>
            <a:off x="492567" y="2239933"/>
            <a:ext cx="4669500" cy="4170300"/>
          </a:xfrm>
          <a:prstGeom prst="rect">
            <a:avLst/>
          </a:prstGeom>
          <a:solidFill>
            <a:srgbClr val="EEFA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913" name="Google Shape;913;p136"/>
          <p:cNvSpPr txBox="1"/>
          <p:nvPr/>
        </p:nvSpPr>
        <p:spPr>
          <a:xfrm>
            <a:off x="1712517" y="2932417"/>
            <a:ext cx="2331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Direct Report</a:t>
            </a:r>
            <a:endParaRPr sz="2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914" name="Google Shape;914;p136"/>
          <p:cNvGraphicFramePr/>
          <p:nvPr/>
        </p:nvGraphicFramePr>
        <p:xfrm>
          <a:off x="736300" y="381696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{653AA4FD-F1EF-453C-B9B5-9039E70B9DCA}</a:tableStyleId>
              </a:tblPr>
              <a:tblGrid>
                <a:gridCol w="4182100"/>
              </a:tblGrid>
              <a:tr h="636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Reserved</a:t>
                      </a:r>
                      <a:endParaRPr b="1" sz="19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412750" lvl="0" marL="609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700"/>
                        <a:buFont typeface="Roboto"/>
                        <a:buChar char="❏"/>
                      </a:pPr>
                      <a:r>
                        <a:rPr lang="en-US" sz="17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Likes to think things through</a:t>
                      </a:r>
                      <a:endParaRPr sz="17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6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Risk-mitigator</a:t>
                      </a:r>
                      <a:endParaRPr b="1" sz="19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412750" lvl="0" marL="609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700"/>
                        <a:buFont typeface="Roboto"/>
                        <a:buChar char="❏"/>
                      </a:pPr>
                      <a:r>
                        <a:rPr lang="en-US" sz="17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Uncomfortable with ambiguity</a:t>
                      </a:r>
                      <a:endParaRPr b="1" sz="17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6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Stable</a:t>
                      </a:r>
                      <a:endParaRPr b="1" sz="19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412750" lvl="0" marL="609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700"/>
                        <a:buFont typeface="Roboto"/>
                        <a:buChar char="❏"/>
                      </a:pPr>
                      <a:r>
                        <a:rPr lang="en-US" sz="17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Calm, enjoys consistent work</a:t>
                      </a:r>
                      <a:endParaRPr b="1" sz="19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915" name="Google Shape;915;p136"/>
          <p:cNvPicPr preferRelativeResize="0"/>
          <p:nvPr/>
        </p:nvPicPr>
        <p:blipFill rotWithShape="1">
          <a:blip r:embed="rId6">
            <a:alphaModFix/>
          </a:blip>
          <a:srcRect b="0" l="25000" r="25000" t="0"/>
          <a:stretch/>
        </p:blipFill>
        <p:spPr>
          <a:xfrm>
            <a:off x="2079617" y="1555568"/>
            <a:ext cx="1414500" cy="1414500"/>
          </a:xfrm>
          <a:prstGeom prst="ellipse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16" name="Google Shape;916;p1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26361" y="2943588"/>
            <a:ext cx="637289" cy="5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" name="Google Shape;922;p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6625" y="372300"/>
            <a:ext cx="7410473" cy="6057900"/>
          </a:xfrm>
          <a:prstGeom prst="rect">
            <a:avLst/>
          </a:prstGeom>
          <a:noFill/>
          <a:ln>
            <a:noFill/>
          </a:ln>
        </p:spPr>
      </p:pic>
      <p:sp>
        <p:nvSpPr>
          <p:cNvPr id="923" name="Google Shape;923;p137"/>
          <p:cNvSpPr txBox="1"/>
          <p:nvPr/>
        </p:nvSpPr>
        <p:spPr>
          <a:xfrm>
            <a:off x="677075" y="2565675"/>
            <a:ext cx="3641100" cy="10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Behavioral Data in Action</a:t>
            </a:r>
            <a:endParaRPr b="1" sz="4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138"/>
          <p:cNvSpPr txBox="1"/>
          <p:nvPr/>
        </p:nvSpPr>
        <p:spPr>
          <a:xfrm>
            <a:off x="760625" y="570275"/>
            <a:ext cx="110781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Next Steps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Google Shape;929;p138"/>
          <p:cNvSpPr txBox="1"/>
          <p:nvPr/>
        </p:nvSpPr>
        <p:spPr>
          <a:xfrm>
            <a:off x="760625" y="2364525"/>
            <a:ext cx="6729900" cy="27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Roboto"/>
              <a:buAutoNum type="arabicPeriod"/>
            </a:pPr>
            <a:r>
              <a:rPr i="0" lang="en-US" sz="28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Take the PI Behavioral </a:t>
            </a:r>
            <a:r>
              <a:rPr lang="en-US" sz="2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i="0" lang="en-US" sz="28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ssessment</a:t>
            </a:r>
            <a:endParaRPr i="0" sz="14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Roboto"/>
              <a:buAutoNum type="arabicPeriod"/>
            </a:pPr>
            <a:r>
              <a:rPr lang="en-US" sz="2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[Partner choice - see notes]</a:t>
            </a:r>
            <a:endParaRPr sz="2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Roboto"/>
              <a:buAutoNum type="arabicPeriod"/>
            </a:pPr>
            <a:r>
              <a:rPr lang="en-US" sz="2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Apply to urgent goal/need</a:t>
            </a:r>
            <a:endParaRPr sz="2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30" name="Google Shape;930;p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4875" y="2416150"/>
            <a:ext cx="2025700" cy="202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139"/>
          <p:cNvSpPr txBox="1"/>
          <p:nvPr>
            <p:ph type="title"/>
          </p:nvPr>
        </p:nvSpPr>
        <p:spPr>
          <a:xfrm>
            <a:off x="1094100" y="2581025"/>
            <a:ext cx="10003800" cy="17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7000">
                <a:latin typeface="Roboto"/>
                <a:ea typeface="Roboto"/>
                <a:cs typeface="Roboto"/>
                <a:sym typeface="Roboto"/>
              </a:rPr>
              <a:t>ACTIVITY</a:t>
            </a:r>
            <a:endParaRPr sz="7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7" name="Google Shape;937;p139"/>
          <p:cNvSpPr txBox="1"/>
          <p:nvPr/>
        </p:nvSpPr>
        <p:spPr>
          <a:xfrm>
            <a:off x="1160700" y="1774325"/>
            <a:ext cx="9870600" cy="6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70D6FF"/>
                </a:solidFill>
                <a:latin typeface="Roboto"/>
                <a:ea typeface="Roboto"/>
                <a:cs typeface="Roboto"/>
                <a:sym typeface="Roboto"/>
              </a:rPr>
              <a:t>OPTIONAL</a:t>
            </a:r>
            <a:endParaRPr b="1" sz="1800">
              <a:solidFill>
                <a:srgbClr val="70D6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14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5-minute g</a:t>
            </a:r>
            <a:r>
              <a:rPr lang="en-US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etting to know you exercise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3" name="Google Shape;943;p140"/>
          <p:cNvSpPr txBox="1"/>
          <p:nvPr>
            <p:ph idx="1" type="body"/>
          </p:nvPr>
        </p:nvSpPr>
        <p:spPr>
          <a:xfrm>
            <a:off x="491800" y="1689025"/>
            <a:ext cx="44805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What you need:</a:t>
            </a:r>
            <a:endParaRPr sz="2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4" name="Google Shape;944;p140"/>
          <p:cNvSpPr txBox="1"/>
          <p:nvPr>
            <p:ph idx="1" type="body"/>
          </p:nvPr>
        </p:nvSpPr>
        <p:spPr>
          <a:xfrm>
            <a:off x="6397825" y="2165350"/>
            <a:ext cx="5340000" cy="44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US" sz="2200">
                <a:solidFill>
                  <a:srgbClr val="33A8D3"/>
                </a:solidFill>
                <a:latin typeface="Roboto"/>
                <a:ea typeface="Roboto"/>
                <a:cs typeface="Roboto"/>
                <a:sym typeface="Roboto"/>
              </a:rPr>
              <a:t>Activity:</a:t>
            </a:r>
            <a:endParaRPr b="1" sz="2200">
              <a:solidFill>
                <a:srgbClr val="33A8D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200"/>
              <a:buChar char="•"/>
            </a:pPr>
            <a:r>
              <a:rPr lang="en-US" sz="2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Grab your BA</a:t>
            </a:r>
            <a:endParaRPr sz="2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Char char="•"/>
            </a:pPr>
            <a:r>
              <a:rPr lang="en-US" sz="2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Find a partner</a:t>
            </a:r>
            <a:endParaRPr sz="2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Char char="•"/>
            </a:pPr>
            <a:r>
              <a:rPr lang="en-US" sz="2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Take turns sharing 2 examples of yourself at work (a positive &amp; caution)</a:t>
            </a:r>
            <a:endParaRPr sz="2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2200">
              <a:solidFill>
                <a:srgbClr val="33A8D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US" sz="2200">
                <a:solidFill>
                  <a:srgbClr val="33A8D3"/>
                </a:solidFill>
                <a:latin typeface="Roboto"/>
                <a:ea typeface="Roboto"/>
                <a:cs typeface="Roboto"/>
                <a:sym typeface="Roboto"/>
              </a:rPr>
              <a:t>Objective:</a:t>
            </a:r>
            <a:endParaRPr b="1" sz="2200">
              <a:solidFill>
                <a:srgbClr val="33A8D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200"/>
              <a:buChar char="•"/>
            </a:pPr>
            <a:r>
              <a:rPr lang="en-US" sz="2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Build self-awareness</a:t>
            </a:r>
            <a:endParaRPr sz="2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Char char="•"/>
            </a:pPr>
            <a:r>
              <a:rPr lang="en-US" sz="2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Build other-awareness</a:t>
            </a:r>
            <a:endParaRPr sz="2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Roboto"/>
              <a:buChar char="•"/>
            </a:pPr>
            <a:r>
              <a:rPr lang="en-US" sz="2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Build understanding, trust</a:t>
            </a:r>
            <a:endParaRPr b="1" sz="2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45" name="Google Shape;945;p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500" y="2300125"/>
            <a:ext cx="5414100" cy="341525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141"/>
          <p:cNvSpPr txBox="1"/>
          <p:nvPr>
            <p:ph type="title"/>
          </p:nvPr>
        </p:nvSpPr>
        <p:spPr>
          <a:xfrm>
            <a:off x="1094100" y="2276225"/>
            <a:ext cx="10003800" cy="17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7000">
                <a:latin typeface="Roboto"/>
                <a:ea typeface="Roboto"/>
                <a:cs typeface="Roboto"/>
                <a:sym typeface="Roboto"/>
              </a:rPr>
              <a:t>APPENDIX</a:t>
            </a:r>
            <a:endParaRPr sz="7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3" name="Google Shape;733;p124"/>
          <p:cNvPicPr preferRelativeResize="0"/>
          <p:nvPr/>
        </p:nvPicPr>
        <p:blipFill rotWithShape="1">
          <a:blip r:embed="rId3">
            <a:alphaModFix/>
          </a:blip>
          <a:srcRect b="6707" l="3096" r="3358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4" name="Google Shape;734;p124"/>
          <p:cNvSpPr txBox="1"/>
          <p:nvPr/>
        </p:nvSpPr>
        <p:spPr>
          <a:xfrm>
            <a:off x="1844100" y="1666150"/>
            <a:ext cx="1387800" cy="8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24133E"/>
                </a:solidFill>
                <a:latin typeface="Roboto"/>
                <a:ea typeface="Roboto"/>
                <a:cs typeface="Roboto"/>
                <a:sym typeface="Roboto"/>
              </a:rPr>
              <a:t>Serious</a:t>
            </a:r>
            <a:endParaRPr b="1" sz="1500">
              <a:solidFill>
                <a:srgbClr val="24133E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24133E"/>
                </a:solidFill>
                <a:latin typeface="Roboto"/>
                <a:ea typeface="Roboto"/>
                <a:cs typeface="Roboto"/>
                <a:sym typeface="Roboto"/>
              </a:rPr>
              <a:t>Data-driven</a:t>
            </a:r>
            <a:endParaRPr b="1" sz="1500">
              <a:solidFill>
                <a:srgbClr val="24133E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24133E"/>
                </a:solidFill>
                <a:latin typeface="Roboto"/>
                <a:ea typeface="Roboto"/>
                <a:cs typeface="Roboto"/>
                <a:sym typeface="Roboto"/>
              </a:rPr>
              <a:t>Cautious</a:t>
            </a:r>
            <a:endParaRPr b="1" sz="1500">
              <a:solidFill>
                <a:srgbClr val="24133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5" name="Google Shape;735;p124"/>
          <p:cNvSpPr txBox="1"/>
          <p:nvPr/>
        </p:nvSpPr>
        <p:spPr>
          <a:xfrm>
            <a:off x="3069825" y="1980175"/>
            <a:ext cx="1387800" cy="8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500">
                <a:solidFill>
                  <a:srgbClr val="24133E"/>
                </a:solidFill>
                <a:latin typeface="Roboto"/>
                <a:ea typeface="Roboto"/>
                <a:cs typeface="Roboto"/>
                <a:sym typeface="Roboto"/>
              </a:rPr>
              <a:t>Social</a:t>
            </a:r>
            <a:endParaRPr b="1" sz="1500">
              <a:solidFill>
                <a:srgbClr val="24133E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500">
                <a:solidFill>
                  <a:srgbClr val="24133E"/>
                </a:solidFill>
                <a:latin typeface="Roboto"/>
                <a:ea typeface="Roboto"/>
                <a:cs typeface="Roboto"/>
                <a:sym typeface="Roboto"/>
              </a:rPr>
              <a:t>Independent</a:t>
            </a:r>
            <a:endParaRPr b="1" sz="1500">
              <a:solidFill>
                <a:srgbClr val="24133E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24133E"/>
                </a:solidFill>
                <a:latin typeface="Roboto"/>
                <a:ea typeface="Roboto"/>
                <a:cs typeface="Roboto"/>
                <a:sym typeface="Roboto"/>
              </a:rPr>
              <a:t>Task-focused</a:t>
            </a:r>
            <a:endParaRPr b="1" sz="1500">
              <a:solidFill>
                <a:srgbClr val="24133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6" name="Google Shape;736;p124"/>
          <p:cNvSpPr txBox="1"/>
          <p:nvPr/>
        </p:nvSpPr>
        <p:spPr>
          <a:xfrm>
            <a:off x="4548800" y="1818075"/>
            <a:ext cx="1387800" cy="8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500">
                <a:solidFill>
                  <a:srgbClr val="24133E"/>
                </a:solidFill>
                <a:latin typeface="Roboto"/>
                <a:ea typeface="Roboto"/>
                <a:cs typeface="Roboto"/>
                <a:sym typeface="Roboto"/>
              </a:rPr>
              <a:t>Energetic</a:t>
            </a:r>
            <a:endParaRPr b="1" sz="1500">
              <a:solidFill>
                <a:srgbClr val="24133E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500">
                <a:solidFill>
                  <a:srgbClr val="24133E"/>
                </a:solidFill>
                <a:latin typeface="Roboto"/>
                <a:ea typeface="Roboto"/>
                <a:cs typeface="Roboto"/>
                <a:sym typeface="Roboto"/>
              </a:rPr>
              <a:t>Intense</a:t>
            </a:r>
            <a:endParaRPr b="1" sz="1500">
              <a:solidFill>
                <a:srgbClr val="24133E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24133E"/>
                </a:solidFill>
                <a:latin typeface="Roboto"/>
                <a:ea typeface="Roboto"/>
                <a:cs typeface="Roboto"/>
                <a:sym typeface="Roboto"/>
              </a:rPr>
              <a:t>Informal</a:t>
            </a:r>
            <a:endParaRPr b="1" sz="1500">
              <a:solidFill>
                <a:srgbClr val="24133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7" name="Google Shape;737;p124"/>
          <p:cNvSpPr txBox="1"/>
          <p:nvPr/>
        </p:nvSpPr>
        <p:spPr>
          <a:xfrm>
            <a:off x="6027775" y="1615475"/>
            <a:ext cx="1387800" cy="8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500">
                <a:solidFill>
                  <a:srgbClr val="24133E"/>
                </a:solidFill>
                <a:latin typeface="Roboto"/>
                <a:ea typeface="Roboto"/>
                <a:cs typeface="Roboto"/>
                <a:sym typeface="Roboto"/>
              </a:rPr>
              <a:t>Empathetic</a:t>
            </a:r>
            <a:endParaRPr b="1" sz="1500">
              <a:solidFill>
                <a:srgbClr val="24133E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500">
                <a:solidFill>
                  <a:srgbClr val="24133E"/>
                </a:solidFill>
                <a:latin typeface="Roboto"/>
                <a:ea typeface="Roboto"/>
                <a:cs typeface="Roboto"/>
                <a:sym typeface="Roboto"/>
              </a:rPr>
              <a:t>Fast-paced</a:t>
            </a:r>
            <a:endParaRPr b="1" sz="1500">
              <a:solidFill>
                <a:srgbClr val="24133E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24133E"/>
                </a:solidFill>
                <a:latin typeface="Roboto"/>
                <a:ea typeface="Roboto"/>
                <a:cs typeface="Roboto"/>
                <a:sym typeface="Roboto"/>
              </a:rPr>
              <a:t>Direct</a:t>
            </a:r>
            <a:endParaRPr b="1" sz="1500">
              <a:solidFill>
                <a:srgbClr val="24133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8" name="Google Shape;738;p124"/>
          <p:cNvSpPr txBox="1"/>
          <p:nvPr/>
        </p:nvSpPr>
        <p:spPr>
          <a:xfrm>
            <a:off x="7506750" y="1615475"/>
            <a:ext cx="1387800" cy="8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500">
                <a:solidFill>
                  <a:srgbClr val="24133E"/>
                </a:solidFill>
                <a:latin typeface="Roboto"/>
                <a:ea typeface="Roboto"/>
                <a:cs typeface="Roboto"/>
                <a:sym typeface="Roboto"/>
              </a:rPr>
              <a:t>Orderly</a:t>
            </a:r>
            <a:endParaRPr b="1" sz="1500">
              <a:solidFill>
                <a:srgbClr val="24133E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500">
                <a:solidFill>
                  <a:srgbClr val="24133E"/>
                </a:solidFill>
                <a:latin typeface="Roboto"/>
                <a:ea typeface="Roboto"/>
                <a:cs typeface="Roboto"/>
                <a:sym typeface="Roboto"/>
              </a:rPr>
              <a:t>Formal</a:t>
            </a:r>
            <a:endParaRPr b="1" sz="1500">
              <a:solidFill>
                <a:srgbClr val="24133E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24133E"/>
                </a:solidFill>
                <a:latin typeface="Roboto"/>
                <a:ea typeface="Roboto"/>
                <a:cs typeface="Roboto"/>
                <a:sym typeface="Roboto"/>
              </a:rPr>
              <a:t>Reserved</a:t>
            </a:r>
            <a:endParaRPr b="1" sz="1500">
              <a:solidFill>
                <a:srgbClr val="24133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9" name="Google Shape;739;p124"/>
          <p:cNvSpPr txBox="1"/>
          <p:nvPr/>
        </p:nvSpPr>
        <p:spPr>
          <a:xfrm>
            <a:off x="9137670" y="1737050"/>
            <a:ext cx="1387800" cy="8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500">
                <a:solidFill>
                  <a:srgbClr val="24133E"/>
                </a:solidFill>
                <a:latin typeface="Roboto"/>
                <a:ea typeface="Roboto"/>
                <a:cs typeface="Roboto"/>
                <a:sym typeface="Roboto"/>
              </a:rPr>
              <a:t>Informal</a:t>
            </a:r>
            <a:endParaRPr b="1" sz="1500">
              <a:solidFill>
                <a:srgbClr val="24133E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500">
                <a:solidFill>
                  <a:srgbClr val="24133E"/>
                </a:solidFill>
                <a:latin typeface="Roboto"/>
                <a:ea typeface="Roboto"/>
                <a:cs typeface="Roboto"/>
                <a:sym typeface="Roboto"/>
              </a:rPr>
              <a:t>Assertive</a:t>
            </a:r>
            <a:endParaRPr b="1" sz="1500">
              <a:solidFill>
                <a:srgbClr val="24133E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24133E"/>
                </a:solidFill>
                <a:latin typeface="Roboto"/>
                <a:ea typeface="Roboto"/>
                <a:cs typeface="Roboto"/>
                <a:sym typeface="Roboto"/>
              </a:rPr>
              <a:t>Driven</a:t>
            </a:r>
            <a:endParaRPr b="1" sz="1500">
              <a:solidFill>
                <a:srgbClr val="24133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142"/>
          <p:cNvSpPr txBox="1"/>
          <p:nvPr>
            <p:ph type="title"/>
          </p:nvPr>
        </p:nvSpPr>
        <p:spPr>
          <a:xfrm>
            <a:off x="766817" y="570275"/>
            <a:ext cx="10672500" cy="7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34343"/>
                </a:solidFill>
              </a:rPr>
              <a:t>Aligning teams</a:t>
            </a:r>
            <a:endParaRPr>
              <a:solidFill>
                <a:srgbClr val="434343"/>
              </a:solidFill>
            </a:endParaRPr>
          </a:p>
        </p:txBody>
      </p:sp>
      <p:grpSp>
        <p:nvGrpSpPr>
          <p:cNvPr id="958" name="Google Shape;958;p142"/>
          <p:cNvGrpSpPr/>
          <p:nvPr/>
        </p:nvGrpSpPr>
        <p:grpSpPr>
          <a:xfrm>
            <a:off x="4221632" y="1934275"/>
            <a:ext cx="3747800" cy="3747800"/>
            <a:chOff x="4220576" y="1934275"/>
            <a:chExt cx="3747800" cy="3747800"/>
          </a:xfrm>
        </p:grpSpPr>
        <p:pic>
          <p:nvPicPr>
            <p:cNvPr id="959" name="Google Shape;959;p14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220576" y="1934275"/>
              <a:ext cx="3747800" cy="3747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0" name="Google Shape;960;p14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5400000">
              <a:off x="6095968" y="3824231"/>
              <a:ext cx="1611564" cy="160511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61" name="Google Shape;961;p142"/>
            <p:cNvGrpSpPr/>
            <p:nvPr/>
          </p:nvGrpSpPr>
          <p:grpSpPr>
            <a:xfrm rot="-5400000">
              <a:off x="5233826" y="2959793"/>
              <a:ext cx="1710008" cy="3462423"/>
              <a:chOff x="6301969" y="2068615"/>
              <a:chExt cx="2526235" cy="5115117"/>
            </a:xfrm>
          </p:grpSpPr>
          <p:pic>
            <p:nvPicPr>
              <p:cNvPr id="962" name="Google Shape;962;p142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 rot="-5400000">
                <a:off x="6302110" y="2073250"/>
                <a:ext cx="2530728" cy="252145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63" name="Google Shape;963;p142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 rot="10800000">
                <a:off x="6301969" y="4693506"/>
                <a:ext cx="2490225" cy="24902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964" name="Google Shape;964;p14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0800000">
              <a:off x="4463898" y="3821000"/>
              <a:ext cx="1611868" cy="1605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65" name="Google Shape;965;p142"/>
          <p:cNvSpPr/>
          <p:nvPr/>
        </p:nvSpPr>
        <p:spPr>
          <a:xfrm rot="8100000">
            <a:off x="5202831" y="2795525"/>
            <a:ext cx="330926" cy="330926"/>
          </a:xfrm>
          <a:prstGeom prst="teardrop">
            <a:avLst>
              <a:gd fmla="val 100000" name="adj"/>
            </a:avLst>
          </a:prstGeom>
          <a:solidFill>
            <a:srgbClr val="5000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6" name="Google Shape;966;p142"/>
          <p:cNvSpPr/>
          <p:nvPr/>
        </p:nvSpPr>
        <p:spPr>
          <a:xfrm rot="8100000">
            <a:off x="5355243" y="4211487"/>
            <a:ext cx="330926" cy="330926"/>
          </a:xfrm>
          <a:prstGeom prst="teardrop">
            <a:avLst>
              <a:gd fmla="val 100000" name="adj"/>
            </a:avLst>
          </a:prstGeom>
          <a:solidFill>
            <a:srgbClr val="33A8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7" name="Google Shape;967;p142"/>
          <p:cNvSpPr/>
          <p:nvPr/>
        </p:nvSpPr>
        <p:spPr>
          <a:xfrm rot="8100000">
            <a:off x="6427588" y="2938391"/>
            <a:ext cx="330926" cy="330926"/>
          </a:xfrm>
          <a:prstGeom prst="teardrop">
            <a:avLst>
              <a:gd fmla="val 100000" name="adj"/>
            </a:avLst>
          </a:prstGeom>
          <a:solidFill>
            <a:srgbClr val="33A8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8" name="Google Shape;968;p142"/>
          <p:cNvSpPr/>
          <p:nvPr/>
        </p:nvSpPr>
        <p:spPr>
          <a:xfrm rot="8100000">
            <a:off x="6738910" y="3187354"/>
            <a:ext cx="330926" cy="330926"/>
          </a:xfrm>
          <a:prstGeom prst="teardrop">
            <a:avLst>
              <a:gd fmla="val 10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9" name="Google Shape;969;p142"/>
          <p:cNvSpPr/>
          <p:nvPr/>
        </p:nvSpPr>
        <p:spPr>
          <a:xfrm rot="8100000">
            <a:off x="978630" y="3263537"/>
            <a:ext cx="330926" cy="330926"/>
          </a:xfrm>
          <a:prstGeom prst="teardrop">
            <a:avLst>
              <a:gd fmla="val 100000" name="adj"/>
            </a:avLst>
          </a:prstGeom>
          <a:solidFill>
            <a:srgbClr val="33A8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0" name="Google Shape;970;p142"/>
          <p:cNvSpPr txBox="1"/>
          <p:nvPr/>
        </p:nvSpPr>
        <p:spPr>
          <a:xfrm>
            <a:off x="1353000" y="3259233"/>
            <a:ext cx="1866300" cy="3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Team members</a:t>
            </a:r>
            <a:endParaRPr sz="15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1" name="Google Shape;971;p142"/>
          <p:cNvSpPr/>
          <p:nvPr/>
        </p:nvSpPr>
        <p:spPr>
          <a:xfrm rot="8100000">
            <a:off x="978631" y="3839100"/>
            <a:ext cx="330926" cy="330926"/>
          </a:xfrm>
          <a:prstGeom prst="teardrop">
            <a:avLst>
              <a:gd fmla="val 100000" name="adj"/>
            </a:avLst>
          </a:prstGeom>
          <a:solidFill>
            <a:srgbClr val="5000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2" name="Google Shape;972;p142"/>
          <p:cNvSpPr txBox="1"/>
          <p:nvPr/>
        </p:nvSpPr>
        <p:spPr>
          <a:xfrm>
            <a:off x="1353000" y="3835475"/>
            <a:ext cx="1464000" cy="3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Leader</a:t>
            </a:r>
            <a:endParaRPr sz="15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73" name="Google Shape;973;p1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986300" y="4524994"/>
            <a:ext cx="267506" cy="269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4" name="Google Shape;974;p1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1051037" y="4467225"/>
            <a:ext cx="261738" cy="264010"/>
          </a:xfrm>
          <a:prstGeom prst="rect">
            <a:avLst/>
          </a:prstGeom>
          <a:noFill/>
          <a:ln>
            <a:noFill/>
          </a:ln>
        </p:spPr>
      </p:pic>
      <p:sp>
        <p:nvSpPr>
          <p:cNvPr id="975" name="Google Shape;975;p142"/>
          <p:cNvSpPr txBox="1"/>
          <p:nvPr/>
        </p:nvSpPr>
        <p:spPr>
          <a:xfrm>
            <a:off x="1353000" y="4371525"/>
            <a:ext cx="1464000" cy="3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Work</a:t>
            </a:r>
            <a:endParaRPr sz="15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976" name="Google Shape;976;p142"/>
          <p:cNvGrpSpPr/>
          <p:nvPr/>
        </p:nvGrpSpPr>
        <p:grpSpPr>
          <a:xfrm>
            <a:off x="1541992" y="1934271"/>
            <a:ext cx="9306485" cy="3740162"/>
            <a:chOff x="1541529" y="1896796"/>
            <a:chExt cx="9303694" cy="3740162"/>
          </a:xfrm>
        </p:grpSpPr>
        <p:sp>
          <p:nvSpPr>
            <p:cNvPr id="977" name="Google Shape;977;p142"/>
            <p:cNvSpPr txBox="1"/>
            <p:nvPr/>
          </p:nvSpPr>
          <p:spPr>
            <a:xfrm>
              <a:off x="2866267" y="5201958"/>
              <a:ext cx="12780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en-US" sz="1900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  <a:t>Process</a:t>
              </a:r>
              <a:endParaRPr i="0" sz="19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78" name="Google Shape;978;p142"/>
            <p:cNvSpPr txBox="1"/>
            <p:nvPr/>
          </p:nvSpPr>
          <p:spPr>
            <a:xfrm flipH="1">
              <a:off x="7892221" y="1896796"/>
              <a:ext cx="28782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en-US" sz="1900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  <a:t>Innovation</a:t>
              </a:r>
              <a:endParaRPr i="0" sz="19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79" name="Google Shape;979;p142"/>
            <p:cNvSpPr txBox="1"/>
            <p:nvPr/>
          </p:nvSpPr>
          <p:spPr>
            <a:xfrm flipH="1">
              <a:off x="7967023" y="5201939"/>
              <a:ext cx="28782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en-US" sz="1900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  <a:t>Results</a:t>
              </a:r>
              <a:endParaRPr i="0" sz="19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80" name="Google Shape;980;p142"/>
            <p:cNvSpPr txBox="1"/>
            <p:nvPr/>
          </p:nvSpPr>
          <p:spPr>
            <a:xfrm>
              <a:off x="1541529" y="1896800"/>
              <a:ext cx="2755200" cy="64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en-US" sz="1900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  <a:t>Teamwork</a:t>
              </a:r>
              <a:endParaRPr i="0" sz="19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143"/>
          <p:cNvSpPr txBox="1"/>
          <p:nvPr>
            <p:ph type="title"/>
          </p:nvPr>
        </p:nvSpPr>
        <p:spPr>
          <a:xfrm>
            <a:off x="766817" y="570275"/>
            <a:ext cx="10672500" cy="7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34343"/>
                </a:solidFill>
              </a:rPr>
              <a:t>Diagnosing Engagement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986" name="Google Shape;986;p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8400" y="1304800"/>
            <a:ext cx="7655767" cy="4987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p14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Professional Development Tools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93" name="Google Shape;993;p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100" y="1638950"/>
            <a:ext cx="6041099" cy="34657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994" name="Google Shape;994;p1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26300" y="2428500"/>
            <a:ext cx="5511575" cy="367754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995" name="Google Shape;995;p1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30825" y="3217925"/>
            <a:ext cx="5898076" cy="341382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5" name="Google Shape;745;p125"/>
          <p:cNvPicPr preferRelativeResize="0"/>
          <p:nvPr/>
        </p:nvPicPr>
        <p:blipFill rotWithShape="1">
          <a:blip r:embed="rId3">
            <a:alphaModFix/>
          </a:blip>
          <a:srcRect b="10857" l="5564" r="4838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126"/>
          <p:cNvSpPr txBox="1"/>
          <p:nvPr/>
        </p:nvSpPr>
        <p:spPr>
          <a:xfrm>
            <a:off x="846075" y="1904025"/>
            <a:ext cx="5585400" cy="24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Why understand behavior? </a:t>
            </a:r>
            <a:endParaRPr b="1" i="0" sz="48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52" name="Google Shape;752;p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7700" y="1753100"/>
            <a:ext cx="5166626" cy="4167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" name="Google Shape;758;p127"/>
          <p:cNvPicPr preferRelativeResize="0"/>
          <p:nvPr/>
        </p:nvPicPr>
        <p:blipFill rotWithShape="1">
          <a:blip r:embed="rId3">
            <a:alphaModFix/>
          </a:blip>
          <a:srcRect b="10586" l="3374" r="3662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9" name="Google Shape;759;p1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324" y="3876541"/>
            <a:ext cx="3503201" cy="26188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0" name="Google Shape;760;p127"/>
          <p:cNvGrpSpPr/>
          <p:nvPr/>
        </p:nvGrpSpPr>
        <p:grpSpPr>
          <a:xfrm>
            <a:off x="4324325" y="4240600"/>
            <a:ext cx="3540025" cy="696600"/>
            <a:chOff x="4324325" y="3859600"/>
            <a:chExt cx="3540025" cy="696600"/>
          </a:xfrm>
        </p:grpSpPr>
        <p:sp>
          <p:nvSpPr>
            <p:cNvPr id="761" name="Google Shape;761;p127"/>
            <p:cNvSpPr txBox="1"/>
            <p:nvPr/>
          </p:nvSpPr>
          <p:spPr>
            <a:xfrm>
              <a:off x="4799250" y="3859600"/>
              <a:ext cx="3065100" cy="69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0" spcFirstLastPara="1" rIns="0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24133E"/>
                  </a:solidFill>
                  <a:latin typeface="Roboto"/>
                  <a:ea typeface="Roboto"/>
                  <a:cs typeface="Roboto"/>
                  <a:sym typeface="Roboto"/>
                </a:rPr>
                <a:t>6 minutes to complete</a:t>
              </a:r>
              <a:endParaRPr sz="2000">
                <a:solidFill>
                  <a:srgbClr val="24133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762" name="Google Shape;762;p12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324325" y="4054381"/>
              <a:ext cx="314725" cy="30703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63" name="Google Shape;763;p127"/>
          <p:cNvGrpSpPr/>
          <p:nvPr/>
        </p:nvGrpSpPr>
        <p:grpSpPr>
          <a:xfrm>
            <a:off x="4324325" y="5028536"/>
            <a:ext cx="3540025" cy="696600"/>
            <a:chOff x="4324325" y="4647536"/>
            <a:chExt cx="3540025" cy="696600"/>
          </a:xfrm>
        </p:grpSpPr>
        <p:sp>
          <p:nvSpPr>
            <p:cNvPr id="764" name="Google Shape;764;p127"/>
            <p:cNvSpPr txBox="1"/>
            <p:nvPr/>
          </p:nvSpPr>
          <p:spPr>
            <a:xfrm>
              <a:off x="4799250" y="4647536"/>
              <a:ext cx="3065100" cy="69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0" spcFirstLastPara="1" rIns="0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24133E"/>
                  </a:solidFill>
                  <a:latin typeface="Roboto"/>
                  <a:ea typeface="Roboto"/>
                  <a:cs typeface="Roboto"/>
                  <a:sym typeface="Roboto"/>
                </a:rPr>
                <a:t>Open choice</a:t>
              </a:r>
              <a:endParaRPr sz="2000">
                <a:solidFill>
                  <a:srgbClr val="24133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765" name="Google Shape;765;p12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324325" y="4842306"/>
              <a:ext cx="314725" cy="30703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66" name="Google Shape;766;p127"/>
          <p:cNvGrpSpPr/>
          <p:nvPr/>
        </p:nvGrpSpPr>
        <p:grpSpPr>
          <a:xfrm>
            <a:off x="4324325" y="5816472"/>
            <a:ext cx="3540025" cy="696600"/>
            <a:chOff x="4324325" y="5435472"/>
            <a:chExt cx="3540025" cy="696600"/>
          </a:xfrm>
        </p:grpSpPr>
        <p:sp>
          <p:nvSpPr>
            <p:cNvPr id="767" name="Google Shape;767;p127"/>
            <p:cNvSpPr txBox="1"/>
            <p:nvPr/>
          </p:nvSpPr>
          <p:spPr>
            <a:xfrm>
              <a:off x="4799250" y="5435472"/>
              <a:ext cx="3065100" cy="69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0" spcFirstLastPara="1" rIns="0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24133E"/>
                  </a:solidFill>
                  <a:latin typeface="Roboto"/>
                  <a:ea typeface="Roboto"/>
                  <a:cs typeface="Roboto"/>
                  <a:sym typeface="Roboto"/>
                </a:rPr>
                <a:t>68 languages</a:t>
              </a:r>
              <a:endParaRPr sz="2000">
                <a:solidFill>
                  <a:srgbClr val="24133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768" name="Google Shape;768;p12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324325" y="5630231"/>
              <a:ext cx="314725" cy="30703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69" name="Google Shape;769;p127"/>
          <p:cNvGrpSpPr/>
          <p:nvPr/>
        </p:nvGrpSpPr>
        <p:grpSpPr>
          <a:xfrm>
            <a:off x="8020650" y="4240600"/>
            <a:ext cx="3536125" cy="696600"/>
            <a:chOff x="8020650" y="3859600"/>
            <a:chExt cx="3536125" cy="696600"/>
          </a:xfrm>
        </p:grpSpPr>
        <p:sp>
          <p:nvSpPr>
            <p:cNvPr id="770" name="Google Shape;770;p127"/>
            <p:cNvSpPr txBox="1"/>
            <p:nvPr/>
          </p:nvSpPr>
          <p:spPr>
            <a:xfrm>
              <a:off x="8491675" y="3859600"/>
              <a:ext cx="3065100" cy="69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0" spcFirstLastPara="1" rIns="0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24133E"/>
                  </a:solidFill>
                  <a:latin typeface="Roboto"/>
                  <a:ea typeface="Roboto"/>
                  <a:cs typeface="Roboto"/>
                  <a:sym typeface="Roboto"/>
                </a:rPr>
                <a:t>No right or wrong answers</a:t>
              </a:r>
              <a:endParaRPr sz="2000">
                <a:solidFill>
                  <a:srgbClr val="24133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771" name="Google Shape;771;p12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020650" y="4054381"/>
              <a:ext cx="314725" cy="30703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72" name="Google Shape;772;p127"/>
          <p:cNvGrpSpPr/>
          <p:nvPr/>
        </p:nvGrpSpPr>
        <p:grpSpPr>
          <a:xfrm>
            <a:off x="8020650" y="5028536"/>
            <a:ext cx="3536125" cy="696600"/>
            <a:chOff x="8020650" y="4647536"/>
            <a:chExt cx="3536125" cy="696600"/>
          </a:xfrm>
        </p:grpSpPr>
        <p:sp>
          <p:nvSpPr>
            <p:cNvPr id="773" name="Google Shape;773;p127"/>
            <p:cNvSpPr txBox="1"/>
            <p:nvPr/>
          </p:nvSpPr>
          <p:spPr>
            <a:xfrm>
              <a:off x="8491675" y="4647536"/>
              <a:ext cx="3065100" cy="69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0" spcFirstLastPara="1" rIns="0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24133E"/>
                  </a:solidFill>
                  <a:latin typeface="Roboto"/>
                  <a:ea typeface="Roboto"/>
                  <a:cs typeface="Roboto"/>
                  <a:sym typeface="Roboto"/>
                </a:rPr>
                <a:t>Scientifically validated</a:t>
              </a:r>
              <a:endParaRPr sz="2000">
                <a:solidFill>
                  <a:srgbClr val="24133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774" name="Google Shape;774;p12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020650" y="4842306"/>
              <a:ext cx="314725" cy="3070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75" name="Google Shape;775;p127"/>
          <p:cNvSpPr txBox="1"/>
          <p:nvPr/>
        </p:nvSpPr>
        <p:spPr>
          <a:xfrm>
            <a:off x="8441113" y="5918475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4133E"/>
                </a:solidFill>
                <a:latin typeface="Roboto"/>
                <a:ea typeface="Roboto"/>
                <a:cs typeface="Roboto"/>
                <a:sym typeface="Roboto"/>
              </a:rPr>
              <a:t>2 questions</a:t>
            </a:r>
            <a:endParaRPr sz="2000">
              <a:solidFill>
                <a:srgbClr val="24133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76" name="Google Shape;776;p1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20650" y="5985306"/>
            <a:ext cx="314725" cy="307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128"/>
          <p:cNvSpPr/>
          <p:nvPr/>
        </p:nvSpPr>
        <p:spPr>
          <a:xfrm>
            <a:off x="36925" y="0"/>
            <a:ext cx="12192000" cy="6929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82" name="Google Shape;782;p128"/>
          <p:cNvPicPr preferRelativeResize="0"/>
          <p:nvPr/>
        </p:nvPicPr>
        <p:blipFill rotWithShape="1">
          <a:blip r:embed="rId3">
            <a:alphaModFix/>
          </a:blip>
          <a:srcRect b="10960" l="0" r="3502" t="0"/>
          <a:stretch/>
        </p:blipFill>
        <p:spPr>
          <a:xfrm>
            <a:off x="0" y="0"/>
            <a:ext cx="11764649" cy="6106124"/>
          </a:xfrm>
          <a:prstGeom prst="rect">
            <a:avLst/>
          </a:prstGeom>
          <a:noFill/>
          <a:ln>
            <a:noFill/>
          </a:ln>
        </p:spPr>
      </p:pic>
      <p:sp>
        <p:nvSpPr>
          <p:cNvPr id="783" name="Google Shape;783;p128"/>
          <p:cNvSpPr/>
          <p:nvPr/>
        </p:nvSpPr>
        <p:spPr>
          <a:xfrm>
            <a:off x="7087233" y="1582033"/>
            <a:ext cx="4439100" cy="57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4" name="Google Shape;784;p128"/>
          <p:cNvSpPr/>
          <p:nvPr/>
        </p:nvSpPr>
        <p:spPr>
          <a:xfrm>
            <a:off x="7087233" y="2299833"/>
            <a:ext cx="4439100" cy="57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5" name="Google Shape;785;p128"/>
          <p:cNvSpPr/>
          <p:nvPr/>
        </p:nvSpPr>
        <p:spPr>
          <a:xfrm>
            <a:off x="7087233" y="3017633"/>
            <a:ext cx="4439100" cy="57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6" name="Google Shape;786;p128"/>
          <p:cNvSpPr/>
          <p:nvPr/>
        </p:nvSpPr>
        <p:spPr>
          <a:xfrm>
            <a:off x="7087233" y="3735433"/>
            <a:ext cx="4439100" cy="57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7" name="Google Shape;787;p128"/>
          <p:cNvSpPr/>
          <p:nvPr/>
        </p:nvSpPr>
        <p:spPr>
          <a:xfrm>
            <a:off x="7087233" y="4648300"/>
            <a:ext cx="4439100" cy="57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2" name="Google Shape;792;p129"/>
          <p:cNvPicPr preferRelativeResize="0"/>
          <p:nvPr/>
        </p:nvPicPr>
        <p:blipFill rotWithShape="1">
          <a:blip r:embed="rId3">
            <a:alphaModFix/>
          </a:blip>
          <a:srcRect b="10793" l="0" r="0" t="0"/>
          <a:stretch/>
        </p:blipFill>
        <p:spPr>
          <a:xfrm>
            <a:off x="0" y="0"/>
            <a:ext cx="12192000" cy="6117699"/>
          </a:xfrm>
          <a:prstGeom prst="rect">
            <a:avLst/>
          </a:prstGeom>
          <a:noFill/>
          <a:ln>
            <a:noFill/>
          </a:ln>
        </p:spPr>
      </p:pic>
      <p:sp>
        <p:nvSpPr>
          <p:cNvPr id="793" name="Google Shape;793;p129"/>
          <p:cNvSpPr txBox="1"/>
          <p:nvPr/>
        </p:nvSpPr>
        <p:spPr>
          <a:xfrm>
            <a:off x="12512925" y="2790175"/>
            <a:ext cx="89796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24133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4" name="Google Shape;794;p129"/>
          <p:cNvSpPr/>
          <p:nvPr/>
        </p:nvSpPr>
        <p:spPr>
          <a:xfrm>
            <a:off x="2355700" y="881300"/>
            <a:ext cx="7384800" cy="352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5" name="Google Shape;795;p129"/>
          <p:cNvSpPr/>
          <p:nvPr/>
        </p:nvSpPr>
        <p:spPr>
          <a:xfrm>
            <a:off x="2355700" y="1251640"/>
            <a:ext cx="7384800" cy="352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6" name="Google Shape;796;p129"/>
          <p:cNvSpPr/>
          <p:nvPr/>
        </p:nvSpPr>
        <p:spPr>
          <a:xfrm>
            <a:off x="2355700" y="1621980"/>
            <a:ext cx="7384800" cy="352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7" name="Google Shape;797;p129"/>
          <p:cNvSpPr/>
          <p:nvPr/>
        </p:nvSpPr>
        <p:spPr>
          <a:xfrm>
            <a:off x="2355700" y="1974524"/>
            <a:ext cx="7384800" cy="209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8" name="Google Shape;798;p129"/>
          <p:cNvSpPr/>
          <p:nvPr/>
        </p:nvSpPr>
        <p:spPr>
          <a:xfrm>
            <a:off x="2090050" y="4913800"/>
            <a:ext cx="7916100" cy="120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130"/>
          <p:cNvSpPr txBox="1"/>
          <p:nvPr>
            <p:ph idx="4294967295" type="title"/>
          </p:nvPr>
        </p:nvSpPr>
        <p:spPr>
          <a:xfrm>
            <a:off x="455825" y="570275"/>
            <a:ext cx="110781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>
                <a:solidFill>
                  <a:srgbClr val="434343"/>
                </a:solidFill>
              </a:rPr>
              <a:t>PI’s 17 </a:t>
            </a:r>
            <a:r>
              <a:rPr lang="en-US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Reference Profiles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05" name="Google Shape;805;p1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62432" y="4271078"/>
            <a:ext cx="865364" cy="913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06" name="Google Shape;806;p1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56134" y="1787984"/>
            <a:ext cx="792857" cy="915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7" name="Google Shape;807;p1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25998" y="3081739"/>
            <a:ext cx="851693" cy="891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8" name="Google Shape;808;p1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487044" y="1787999"/>
            <a:ext cx="754256" cy="903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9" name="Google Shape;809;p1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475918" y="1787975"/>
            <a:ext cx="965823" cy="903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0" name="Google Shape;810;p1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656132" y="3081738"/>
            <a:ext cx="881425" cy="903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1" name="Google Shape;811;p130"/>
          <p:cNvPicPr preferRelativeResize="0"/>
          <p:nvPr/>
        </p:nvPicPr>
        <p:blipFill rotWithShape="1">
          <a:blip r:embed="rId9">
            <a:alphaModFix/>
          </a:blip>
          <a:srcRect b="0" l="700" r="700" t="0"/>
          <a:stretch/>
        </p:blipFill>
        <p:spPr>
          <a:xfrm>
            <a:off x="7506388" y="4271069"/>
            <a:ext cx="890932" cy="903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2" name="Google Shape;812;p13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649307" y="4271069"/>
            <a:ext cx="851707" cy="903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3" name="Google Shape;813;p13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676362" y="5460401"/>
            <a:ext cx="935511" cy="903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4" name="Google Shape;814;p13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596897" y="1787975"/>
            <a:ext cx="830905" cy="903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5" name="Google Shape;815;p130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676345" y="4271069"/>
            <a:ext cx="841009" cy="903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6" name="Google Shape;816;p130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5678731" y="1787975"/>
            <a:ext cx="792866" cy="903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7" name="Google Shape;817;p130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7509956" y="1787975"/>
            <a:ext cx="883802" cy="903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8" name="Google Shape;818;p130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5726250" y="5470425"/>
            <a:ext cx="935523" cy="859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" name="Google Shape;819;p130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5642476" y="3081738"/>
            <a:ext cx="865377" cy="903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0" name="Google Shape;820;p130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6587684" y="3081738"/>
            <a:ext cx="849330" cy="903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1" name="Google Shape;821;p130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8475918" y="3081742"/>
            <a:ext cx="865363" cy="892054"/>
          </a:xfrm>
          <a:prstGeom prst="rect">
            <a:avLst/>
          </a:prstGeom>
          <a:noFill/>
          <a:ln>
            <a:noFill/>
          </a:ln>
        </p:spPr>
      </p:pic>
      <p:sp>
        <p:nvSpPr>
          <p:cNvPr id="822" name="Google Shape;822;p130"/>
          <p:cNvSpPr txBox="1"/>
          <p:nvPr/>
        </p:nvSpPr>
        <p:spPr>
          <a:xfrm>
            <a:off x="1784650" y="4448844"/>
            <a:ext cx="24678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30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Stabilizing</a:t>
            </a:r>
            <a:endParaRPr b="1" i="0" sz="30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3" name="Google Shape;823;p130"/>
          <p:cNvSpPr txBox="1"/>
          <p:nvPr/>
        </p:nvSpPr>
        <p:spPr>
          <a:xfrm>
            <a:off x="1784650" y="3213481"/>
            <a:ext cx="24678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30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Analytical</a:t>
            </a:r>
            <a:endParaRPr b="1" i="0" sz="30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4" name="Google Shape;824;p130"/>
          <p:cNvSpPr txBox="1"/>
          <p:nvPr/>
        </p:nvSpPr>
        <p:spPr>
          <a:xfrm>
            <a:off x="1784650" y="1978116"/>
            <a:ext cx="24678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30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Social</a:t>
            </a:r>
            <a:endParaRPr b="1" i="0" sz="30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5" name="Google Shape;825;p130"/>
          <p:cNvSpPr txBox="1"/>
          <p:nvPr/>
        </p:nvSpPr>
        <p:spPr>
          <a:xfrm>
            <a:off x="1784650" y="5638196"/>
            <a:ext cx="24678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30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Persistent</a:t>
            </a:r>
            <a:endParaRPr b="1" i="0" sz="30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131"/>
          <p:cNvSpPr/>
          <p:nvPr/>
        </p:nvSpPr>
        <p:spPr>
          <a:xfrm>
            <a:off x="7963333" y="5367"/>
            <a:ext cx="4228800" cy="6858000"/>
          </a:xfrm>
          <a:prstGeom prst="rect">
            <a:avLst/>
          </a:prstGeom>
          <a:solidFill>
            <a:srgbClr val="33A8D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831" name="Google Shape;831;p131"/>
          <p:cNvSpPr txBox="1"/>
          <p:nvPr>
            <p:ph type="title"/>
          </p:nvPr>
        </p:nvSpPr>
        <p:spPr>
          <a:xfrm>
            <a:off x="525622" y="360600"/>
            <a:ext cx="6210000" cy="7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Right person, wrong role</a:t>
            </a:r>
            <a:endParaRPr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32" name="Google Shape;832;p131"/>
          <p:cNvPicPr preferRelativeResize="0"/>
          <p:nvPr/>
        </p:nvPicPr>
        <p:blipFill rotWithShape="1">
          <a:blip r:embed="rId3">
            <a:alphaModFix/>
          </a:blip>
          <a:srcRect b="0" l="16706" r="16706" t="0"/>
          <a:stretch/>
        </p:blipFill>
        <p:spPr>
          <a:xfrm flipH="1">
            <a:off x="9039434" y="2657538"/>
            <a:ext cx="1957200" cy="1957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833" name="Google Shape;833;p131"/>
          <p:cNvSpPr txBox="1"/>
          <p:nvPr>
            <p:ph type="title"/>
          </p:nvPr>
        </p:nvSpPr>
        <p:spPr>
          <a:xfrm>
            <a:off x="8040917" y="868600"/>
            <a:ext cx="4073700" cy="7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Candidate/Employee</a:t>
            </a:r>
            <a:endParaRPr sz="2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34" name="Google Shape;834;p1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2033" y="2112167"/>
            <a:ext cx="1651000" cy="338933"/>
          </a:xfrm>
          <a:prstGeom prst="rect">
            <a:avLst/>
          </a:prstGeom>
          <a:noFill/>
          <a:ln>
            <a:noFill/>
          </a:ln>
        </p:spPr>
      </p:pic>
      <p:sp>
        <p:nvSpPr>
          <p:cNvPr id="835" name="Google Shape;835;p131"/>
          <p:cNvSpPr txBox="1"/>
          <p:nvPr/>
        </p:nvSpPr>
        <p:spPr>
          <a:xfrm>
            <a:off x="1221133" y="2140433"/>
            <a:ext cx="811500" cy="28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Person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6" name="Google Shape;836;p131"/>
          <p:cNvSpPr txBox="1"/>
          <p:nvPr/>
        </p:nvSpPr>
        <p:spPr>
          <a:xfrm>
            <a:off x="2689867" y="2140433"/>
            <a:ext cx="811500" cy="28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Role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37" name="Google Shape;837;p1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8600" y="3053333"/>
            <a:ext cx="6287557" cy="1766883"/>
          </a:xfrm>
          <a:prstGeom prst="rect">
            <a:avLst/>
          </a:prstGeom>
          <a:noFill/>
          <a:ln>
            <a:noFill/>
          </a:ln>
        </p:spPr>
      </p:pic>
      <p:sp>
        <p:nvSpPr>
          <p:cNvPr id="838" name="Google Shape;838;p131"/>
          <p:cNvSpPr txBox="1"/>
          <p:nvPr/>
        </p:nvSpPr>
        <p:spPr>
          <a:xfrm>
            <a:off x="916333" y="2612500"/>
            <a:ext cx="3071700" cy="28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Behavioral Job Target</a:t>
            </a:r>
            <a:r>
              <a:rPr lang="en-US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: Salesperson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39" name="Google Shape;839;p1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97300" y="4293933"/>
            <a:ext cx="305924" cy="28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0" name="Google Shape;840;p1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74833" y="3924600"/>
            <a:ext cx="305924" cy="28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1" name="Google Shape;841;p1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67933" y="3554733"/>
            <a:ext cx="305924" cy="28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2" name="Google Shape;842;p1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54867" y="3195467"/>
            <a:ext cx="305924" cy="28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3" name="Google Shape;843;p1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16000" y="2618366"/>
            <a:ext cx="1287200" cy="454673"/>
          </a:xfrm>
          <a:prstGeom prst="rect">
            <a:avLst/>
          </a:prstGeom>
          <a:noFill/>
          <a:ln>
            <a:noFill/>
          </a:ln>
        </p:spPr>
      </p:pic>
      <p:sp>
        <p:nvSpPr>
          <p:cNvPr id="844" name="Google Shape;844;p131"/>
          <p:cNvSpPr txBox="1"/>
          <p:nvPr/>
        </p:nvSpPr>
        <p:spPr>
          <a:xfrm>
            <a:off x="4985633" y="2704500"/>
            <a:ext cx="925500" cy="28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Fit Rating: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I Dream Teams Theme">
  <a:themeElements>
    <a:clrScheme name="PI TEMPLATE">
      <a:dk1>
        <a:srgbClr val="000000"/>
      </a:dk1>
      <a:lt1>
        <a:srgbClr val="FFFFFF"/>
      </a:lt1>
      <a:dk2>
        <a:srgbClr val="2E1F44"/>
      </a:dk2>
      <a:lt2>
        <a:srgbClr val="F2F2F2"/>
      </a:lt2>
      <a:accent1>
        <a:srgbClr val="F4162C"/>
      </a:accent1>
      <a:accent2>
        <a:srgbClr val="5000A8"/>
      </a:accent2>
      <a:accent3>
        <a:srgbClr val="33A8D3"/>
      </a:accent3>
      <a:accent4>
        <a:srgbClr val="F84568"/>
      </a:accent4>
      <a:accent5>
        <a:srgbClr val="F58A51"/>
      </a:accent5>
      <a:accent6>
        <a:srgbClr val="3D1C70"/>
      </a:accent6>
      <a:hlink>
        <a:srgbClr val="5000A8"/>
      </a:hlink>
      <a:folHlink>
        <a:srgbClr val="0076E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020 Predictive Index Theme">
  <a:themeElements>
    <a:clrScheme name="PI TEMPLATE">
      <a:dk1>
        <a:srgbClr val="000000"/>
      </a:dk1>
      <a:lt1>
        <a:srgbClr val="FFFFFF"/>
      </a:lt1>
      <a:dk2>
        <a:srgbClr val="2E1F44"/>
      </a:dk2>
      <a:lt2>
        <a:srgbClr val="F2F2F2"/>
      </a:lt2>
      <a:accent1>
        <a:srgbClr val="F4162C"/>
      </a:accent1>
      <a:accent2>
        <a:srgbClr val="5000A8"/>
      </a:accent2>
      <a:accent3>
        <a:srgbClr val="33A8D3"/>
      </a:accent3>
      <a:accent4>
        <a:srgbClr val="F84568"/>
      </a:accent4>
      <a:accent5>
        <a:srgbClr val="F58A51"/>
      </a:accent5>
      <a:accent6>
        <a:srgbClr val="3D1C70"/>
      </a:accent6>
      <a:hlink>
        <a:srgbClr val="5000A8"/>
      </a:hlink>
      <a:folHlink>
        <a:srgbClr val="0076E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5000A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Workshop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5000A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The Predictive Index Theme">
  <a:themeElements>
    <a:clrScheme name="PI TEMPLATE">
      <a:dk1>
        <a:srgbClr val="262626"/>
      </a:dk1>
      <a:lt1>
        <a:srgbClr val="FFFFFF"/>
      </a:lt1>
      <a:dk2>
        <a:srgbClr val="2E1F44"/>
      </a:dk2>
      <a:lt2>
        <a:srgbClr val="E7E6E6"/>
      </a:lt2>
      <a:accent1>
        <a:srgbClr val="0093FF"/>
      </a:accent1>
      <a:accent2>
        <a:srgbClr val="2EC3B6"/>
      </a:accent2>
      <a:accent3>
        <a:srgbClr val="FF773C"/>
      </a:accent3>
      <a:accent4>
        <a:srgbClr val="9077C3"/>
      </a:accent4>
      <a:accent5>
        <a:srgbClr val="0093FF"/>
      </a:accent5>
      <a:accent6>
        <a:srgbClr val="70D6FF"/>
      </a:accent6>
      <a:hlink>
        <a:srgbClr val="0093FF"/>
      </a:hlink>
      <a:folHlink>
        <a:srgbClr val="0076E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The Predictive Index Theme">
  <a:themeElements>
    <a:clrScheme name="PI TEMPLATE">
      <a:dk1>
        <a:srgbClr val="262626"/>
      </a:dk1>
      <a:lt1>
        <a:srgbClr val="FFFFFF"/>
      </a:lt1>
      <a:dk2>
        <a:srgbClr val="2E1F44"/>
      </a:dk2>
      <a:lt2>
        <a:srgbClr val="E7E6E6"/>
      </a:lt2>
      <a:accent1>
        <a:srgbClr val="0093FF"/>
      </a:accent1>
      <a:accent2>
        <a:srgbClr val="2EC3B6"/>
      </a:accent2>
      <a:accent3>
        <a:srgbClr val="FF773C"/>
      </a:accent3>
      <a:accent4>
        <a:srgbClr val="9077C3"/>
      </a:accent4>
      <a:accent5>
        <a:srgbClr val="0093FF"/>
      </a:accent5>
      <a:accent6>
        <a:srgbClr val="70D6FF"/>
      </a:accent6>
      <a:hlink>
        <a:srgbClr val="0093FF"/>
      </a:hlink>
      <a:folHlink>
        <a:srgbClr val="0076E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